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1" r:id="rId4"/>
    <p:sldId id="27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4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9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70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96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0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0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4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51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E1552-3B63-9759-0F81-C2415381C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EGYÜTTMŰKÖDŐ ZALA</a:t>
            </a:r>
            <a:br>
              <a:rPr lang="hu-HU" sz="5400" dirty="0"/>
            </a:br>
            <a:r>
              <a:rPr lang="hu-HU" sz="5400" dirty="0"/>
              <a:t>VÁRMEGYEI HUMÁN FEJLESZTÉSEK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4230F1-A8E3-C8A8-5292-421048D9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hu-HU" sz="3100" dirty="0"/>
              <a:t>TOP Plusz 3.1.3-23 Helyi humán fejlesztések </a:t>
            </a:r>
          </a:p>
          <a:p>
            <a:endParaRPr lang="hu-HU" dirty="0"/>
          </a:p>
          <a:p>
            <a:r>
              <a:rPr lang="en-GB" sz="2000" dirty="0"/>
              <a:t>TÜRJE</a:t>
            </a:r>
            <a:r>
              <a:rPr lang="hu-HU" sz="2000" dirty="0"/>
              <a:t>, 2026. 06. 01.</a:t>
            </a:r>
          </a:p>
        </p:txBody>
      </p:sp>
    </p:spTree>
    <p:extLst>
      <p:ext uri="{BB962C8B-B14F-4D97-AF65-F5344CB8AC3E}">
        <p14:creationId xmlns:p14="http://schemas.microsoft.com/office/powerpoint/2010/main" val="355771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6F775E-92A6-EE8D-FE16-6C5E7763AC9D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latin typeface="Aptos Display" panose="020B0004020202020204" pitchFamily="34" charset="0"/>
              </a:rPr>
              <a:t>TÜRJE</a:t>
            </a:r>
            <a:r>
              <a:rPr lang="hu-HU" sz="4000" b="1" dirty="0">
                <a:latin typeface="Aptos Display" panose="020B0004020202020204" pitchFamily="34" charset="0"/>
              </a:rPr>
              <a:t>, </a:t>
            </a:r>
            <a:r>
              <a:rPr lang="en-GB" sz="4000" b="1" dirty="0">
                <a:latin typeface="Aptos Display" panose="020B0004020202020204" pitchFamily="34" charset="0"/>
              </a:rPr>
              <a:t>ZALASZENTGRÓTI</a:t>
            </a:r>
            <a:r>
              <a:rPr lang="hu-HU" sz="4000" b="1" dirty="0">
                <a:latin typeface="Aptos Display" panose="020B0004020202020204" pitchFamily="34" charset="0"/>
              </a:rPr>
              <a:t> JÁRÁS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CD3BCE-1840-E239-DA76-8DBDF6F98EE0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PROJEKT?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Zala Vármegye Önkormányzata, TOP Plusz „Helyi humán fejlesztések” program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Aptos Display" panose="020B0004020202020204" pitchFamily="34" charset="0"/>
              </a:rPr>
              <a:t>MIT CSINÁLUNK A PROJEKT KERETÉBEN?</a:t>
            </a:r>
            <a:endParaRPr lang="hu-HU" b="1" dirty="0">
              <a:latin typeface="Aptos Display" panose="020B00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járási műhelybeszélgetések, vármegyei konferencia, képzések és tréningek, szakmai kiadványok és cikkek, ill. projektfejlesztési tanácsadás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MAI ALKALOM, HOGYAN ILLESZKEDIK A PROJEKTBE?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egy a hat járási műhelybeszélgetések közül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A VÁRMEGYE ÉS A JÁRÁS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&gt;&gt;&gt;</a:t>
            </a:r>
          </a:p>
          <a:p>
            <a:pPr marL="91440" lvl="1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itchFamily="34" charset="0"/>
              <a:buChar char=" "/>
            </a:pPr>
            <a:r>
              <a:rPr lang="hu-HU" sz="2000" b="1" dirty="0">
                <a:latin typeface="Aptos Display" panose="020B0004020202020204" pitchFamily="34" charset="0"/>
              </a:rPr>
              <a:t>MIRŐL LESZ SZÓ MA?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</p:txBody>
      </p:sp>
    </p:spTree>
    <p:extLst>
      <p:ext uri="{BB962C8B-B14F-4D97-AF65-F5344CB8AC3E}">
        <p14:creationId xmlns:p14="http://schemas.microsoft.com/office/powerpoint/2010/main" val="315573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8C81E-6231-4511-40BB-E51150A4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ECF07C9-CB9B-1EF8-F927-9125D28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09" y="74283"/>
            <a:ext cx="9488382" cy="670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9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426A-2176-A60D-0005-090CD73F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46D981-7288-2B56-0BF6-9A9A07A3F6FC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HELYI HUMÁN FEJLESZTÉSEK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5C48D-803F-5F24-0D80-BC41315DF266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Melyek jelenleg a járás legfontosabb társadalmi problémái és kihívásai, különösen a hátrányos helyzetű csoportok szempontjából?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hiányosságok, nehézségek vagy együttműködési problémák tapasztalhatók a helyi humán szolgáltatások működésében?</a:t>
            </a:r>
          </a:p>
          <a:p>
            <a:pPr lvl="1"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jól működő helyi együttműködések, kezdeményezések vagy jó gyakorlatok segítik jelenleg a helyi közösségeket és a hátrányos helyzetű csoportokat?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fejlesztésekre, együttműködésekre vagy új programokra lenne leginkább szükség a járásban a társadalmi felzárkózás és az életminőség javítása érdekében?</a:t>
            </a:r>
          </a:p>
        </p:txBody>
      </p:sp>
    </p:spTree>
    <p:extLst>
      <p:ext uri="{BB962C8B-B14F-4D97-AF65-F5344CB8AC3E}">
        <p14:creationId xmlns:p14="http://schemas.microsoft.com/office/powerpoint/2010/main" val="35873728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312</TotalTime>
  <Words>216</Words>
  <Application>Microsoft Office PowerPoint</Application>
  <PresentationFormat>Szélesvásznú</PresentationFormat>
  <Paragraphs>24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8" baseType="lpstr">
      <vt:lpstr>Aptos Display</vt:lpstr>
      <vt:lpstr>Calibri</vt:lpstr>
      <vt:lpstr>Calibri Light</vt:lpstr>
      <vt:lpstr>Retrospect</vt:lpstr>
      <vt:lpstr>EGYÜTTMŰKÖDŐ ZALA VÁRMEGYEI HUMÁN FEJLESZTÉSEK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Varga Diána</cp:lastModifiedBy>
  <cp:revision>5</cp:revision>
  <dcterms:created xsi:type="dcterms:W3CDTF">2026-05-27T13:12:11Z</dcterms:created>
  <dcterms:modified xsi:type="dcterms:W3CDTF">2026-06-08T12:13:32Z</dcterms:modified>
</cp:coreProperties>
</file>