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7" r:id="rId2"/>
    <p:sldId id="288" r:id="rId3"/>
    <p:sldId id="262" r:id="rId4"/>
    <p:sldId id="304" r:id="rId5"/>
    <p:sldId id="265" r:id="rId6"/>
    <p:sldId id="282" r:id="rId7"/>
    <p:sldId id="301" r:id="rId8"/>
    <p:sldId id="275" r:id="rId9"/>
    <p:sldId id="274" r:id="rId10"/>
    <p:sldId id="307" r:id="rId11"/>
    <p:sldId id="309" r:id="rId12"/>
    <p:sldId id="310" r:id="rId13"/>
    <p:sldId id="311" r:id="rId14"/>
    <p:sldId id="312" r:id="rId15"/>
    <p:sldId id="295" r:id="rId16"/>
  </p:sldIdLst>
  <p:sldSz cx="9144000" cy="6858000" type="screen4x3"/>
  <p:notesSz cx="6761163" cy="9942513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Közepesen sötét stílus 2 – 3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428" autoAdjust="0"/>
  </p:normalViewPr>
  <p:slideViewPr>
    <p:cSldViewPr showGuides="1">
      <p:cViewPr>
        <p:scale>
          <a:sx n="90" d="100"/>
          <a:sy n="90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AFD103-5B6D-42FE-AABC-23B21A4D9924}" type="doc">
      <dgm:prSet loTypeId="urn:microsoft.com/office/officeart/2005/8/layout/hierarchy3" loCatId="list" qsTypeId="urn:microsoft.com/office/officeart/2005/8/quickstyle/simple5" qsCatId="simple" csTypeId="urn:microsoft.com/office/officeart/2005/8/colors/accent3_2" csCatId="accent3" phldr="1"/>
      <dgm:spPr/>
      <dgm:t>
        <a:bodyPr/>
        <a:lstStyle/>
        <a:p>
          <a:endParaRPr lang="hu-HU"/>
        </a:p>
      </dgm:t>
    </dgm:pt>
    <dgm:pt modelId="{191F7A21-F7A1-421D-9945-257F5C6783AB}">
      <dgm:prSet phldrT="[Szöveg]" custT="1"/>
      <dgm:spPr/>
      <dgm:t>
        <a:bodyPr/>
        <a:lstStyle/>
        <a:p>
          <a:r>
            <a:rPr lang="hu-HU" sz="1200" b="1" dirty="0" err="1">
              <a:solidFill>
                <a:sysClr val="windowText" lastClr="000000"/>
              </a:solidFill>
            </a:rPr>
            <a:t>Reg</a:t>
          </a:r>
          <a:r>
            <a:rPr lang="hu-HU" sz="1200" b="1" dirty="0">
              <a:solidFill>
                <a:sysClr val="windowText" lastClr="000000"/>
              </a:solidFill>
            </a:rPr>
            <a:t>. </a:t>
          </a:r>
          <a:r>
            <a:rPr lang="hu-HU" sz="1200" b="1" dirty="0" smtClean="0">
              <a:solidFill>
                <a:sysClr val="windowText" lastClr="000000"/>
              </a:solidFill>
            </a:rPr>
            <a:t>Igazgató</a:t>
          </a:r>
          <a:endParaRPr lang="hu-HU" sz="1200" b="1" dirty="0">
            <a:solidFill>
              <a:sysClr val="windowText" lastClr="000000"/>
            </a:solidFill>
          </a:endParaRPr>
        </a:p>
        <a:p>
          <a:r>
            <a:rPr lang="hu-HU" sz="1200" b="1" dirty="0">
              <a:solidFill>
                <a:sysClr val="windowText" lastClr="000000"/>
              </a:solidFill>
            </a:rPr>
            <a:t>Észak-Alföld</a:t>
          </a:r>
        </a:p>
      </dgm:t>
    </dgm:pt>
    <dgm:pt modelId="{C48E3663-C4C9-4F09-A551-B5DDFE678FEF}" type="parTrans" cxnId="{C978AFF7-43EB-47FF-85C7-2EEF1B041271}">
      <dgm:prSet/>
      <dgm:spPr/>
      <dgm:t>
        <a:bodyPr/>
        <a:lstStyle/>
        <a:p>
          <a:endParaRPr lang="hu-HU"/>
        </a:p>
      </dgm:t>
    </dgm:pt>
    <dgm:pt modelId="{1BE95D63-1EF6-413E-BA6F-B114C422BFC5}" type="sibTrans" cxnId="{C978AFF7-43EB-47FF-85C7-2EEF1B041271}">
      <dgm:prSet/>
      <dgm:spPr/>
      <dgm:t>
        <a:bodyPr/>
        <a:lstStyle/>
        <a:p>
          <a:endParaRPr lang="hu-HU"/>
        </a:p>
      </dgm:t>
    </dgm:pt>
    <dgm:pt modelId="{C90B3C01-63C2-4DF1-BA39-E81D02B52463}">
      <dgm:prSet phldrT="[Szöveg]" custT="1"/>
      <dgm:spPr/>
      <dgm:t>
        <a:bodyPr/>
        <a:lstStyle/>
        <a:p>
          <a:r>
            <a:rPr lang="hu-HU" sz="1050" b="1" dirty="0" err="1"/>
            <a:t>Irodav</a:t>
          </a:r>
          <a:r>
            <a:rPr lang="hu-HU" sz="1050" b="1" dirty="0"/>
            <a:t>. Szolnok</a:t>
          </a:r>
        </a:p>
        <a:p>
          <a:r>
            <a:rPr lang="hu-HU" sz="1050" b="1" dirty="0"/>
            <a:t>Tanácsadók</a:t>
          </a:r>
        </a:p>
      </dgm:t>
    </dgm:pt>
    <dgm:pt modelId="{368B816B-5962-43B6-ACE4-0DE18381ED62}" type="parTrans" cxnId="{3D0A7357-0873-4FDE-B086-3F6613058234}">
      <dgm:prSet/>
      <dgm:spPr/>
      <dgm:t>
        <a:bodyPr/>
        <a:lstStyle/>
        <a:p>
          <a:endParaRPr lang="hu-HU"/>
        </a:p>
      </dgm:t>
    </dgm:pt>
    <dgm:pt modelId="{A75DD168-7F50-4643-A34B-59565A2275D5}" type="sibTrans" cxnId="{3D0A7357-0873-4FDE-B086-3F6613058234}">
      <dgm:prSet/>
      <dgm:spPr/>
      <dgm:t>
        <a:bodyPr/>
        <a:lstStyle/>
        <a:p>
          <a:endParaRPr lang="hu-HU"/>
        </a:p>
      </dgm:t>
    </dgm:pt>
    <dgm:pt modelId="{FD15CC8C-919F-477E-BFE1-4AB228B568C9}">
      <dgm:prSet phldrT="[Szöveg]" custT="1"/>
      <dgm:spPr/>
      <dgm:t>
        <a:bodyPr/>
        <a:lstStyle/>
        <a:p>
          <a:r>
            <a:rPr lang="hu-HU" sz="1050" b="1" dirty="0" err="1"/>
            <a:t>Irodav</a:t>
          </a:r>
          <a:r>
            <a:rPr lang="hu-HU" sz="1050" b="1" dirty="0"/>
            <a:t>. Hajdú</a:t>
          </a:r>
        </a:p>
        <a:p>
          <a:r>
            <a:rPr lang="hu-HU" sz="1050" b="1" dirty="0"/>
            <a:t>Tanácsadók</a:t>
          </a:r>
        </a:p>
      </dgm:t>
    </dgm:pt>
    <dgm:pt modelId="{ED710B4E-EEFB-45E1-B1B7-2399F0DBA03E}" type="parTrans" cxnId="{CBC7F0FA-3F3E-45D3-9D0B-C3852B6C8FAA}">
      <dgm:prSet/>
      <dgm:spPr/>
      <dgm:t>
        <a:bodyPr/>
        <a:lstStyle/>
        <a:p>
          <a:endParaRPr lang="hu-HU"/>
        </a:p>
      </dgm:t>
    </dgm:pt>
    <dgm:pt modelId="{E5686C1E-64EF-49C1-847C-FF06D0724BE8}" type="sibTrans" cxnId="{CBC7F0FA-3F3E-45D3-9D0B-C3852B6C8FAA}">
      <dgm:prSet/>
      <dgm:spPr/>
      <dgm:t>
        <a:bodyPr/>
        <a:lstStyle/>
        <a:p>
          <a:endParaRPr lang="hu-HU"/>
        </a:p>
      </dgm:t>
    </dgm:pt>
    <dgm:pt modelId="{38E3F213-9032-49E6-9F6A-14F3517010F2}">
      <dgm:prSet phldrT="[Szöveg]" custT="1"/>
      <dgm:spPr/>
      <dgm:t>
        <a:bodyPr/>
        <a:lstStyle/>
        <a:p>
          <a:r>
            <a:rPr lang="hu-HU" sz="1200" b="1" dirty="0" err="1">
              <a:solidFill>
                <a:sysClr val="windowText" lastClr="000000"/>
              </a:solidFill>
            </a:rPr>
            <a:t>Reg.Igazgató</a:t>
          </a:r>
          <a:r>
            <a:rPr lang="hu-HU" sz="1200" b="1" dirty="0">
              <a:solidFill>
                <a:sysClr val="windowText" lastClr="000000"/>
              </a:solidFill>
            </a:rPr>
            <a:t> </a:t>
          </a:r>
        </a:p>
        <a:p>
          <a:r>
            <a:rPr lang="hu-HU" sz="1200" b="1" dirty="0">
              <a:solidFill>
                <a:sysClr val="windowText" lastClr="000000"/>
              </a:solidFill>
            </a:rPr>
            <a:t>Dél-Alföld</a:t>
          </a:r>
        </a:p>
      </dgm:t>
    </dgm:pt>
    <dgm:pt modelId="{BA2E9ED6-384A-445F-AB1B-9CB71BD0C3FE}" type="parTrans" cxnId="{1083ED6A-170C-4658-A657-91A4857B7295}">
      <dgm:prSet/>
      <dgm:spPr/>
      <dgm:t>
        <a:bodyPr/>
        <a:lstStyle/>
        <a:p>
          <a:endParaRPr lang="hu-HU"/>
        </a:p>
      </dgm:t>
    </dgm:pt>
    <dgm:pt modelId="{888738CD-B033-4A33-AD36-867210EAE6E6}" type="sibTrans" cxnId="{1083ED6A-170C-4658-A657-91A4857B7295}">
      <dgm:prSet/>
      <dgm:spPr/>
      <dgm:t>
        <a:bodyPr/>
        <a:lstStyle/>
        <a:p>
          <a:endParaRPr lang="hu-HU"/>
        </a:p>
      </dgm:t>
    </dgm:pt>
    <dgm:pt modelId="{90BC8A3C-BBF4-4326-B39D-38336B9ABD82}">
      <dgm:prSet phldrT="[Szöveg]" custT="1"/>
      <dgm:spPr/>
      <dgm:t>
        <a:bodyPr/>
        <a:lstStyle/>
        <a:p>
          <a:r>
            <a:rPr lang="hu-HU" sz="1050" b="1" dirty="0" err="1"/>
            <a:t>Irodav.Bács</a:t>
          </a:r>
          <a:endParaRPr lang="hu-HU" sz="1050" b="1" dirty="0"/>
        </a:p>
        <a:p>
          <a:r>
            <a:rPr lang="hu-HU" sz="1050" b="1" dirty="0"/>
            <a:t>Tanácsadók</a:t>
          </a:r>
        </a:p>
      </dgm:t>
    </dgm:pt>
    <dgm:pt modelId="{B5B0B181-8903-4FC5-875E-2D8BA3FE0375}" type="parTrans" cxnId="{7B362A31-04C1-4B13-90F3-EBD33218006B}">
      <dgm:prSet/>
      <dgm:spPr/>
      <dgm:t>
        <a:bodyPr/>
        <a:lstStyle/>
        <a:p>
          <a:endParaRPr lang="hu-HU"/>
        </a:p>
      </dgm:t>
    </dgm:pt>
    <dgm:pt modelId="{3E8C6B26-9B5A-4830-AFC8-225EF5EA0E54}" type="sibTrans" cxnId="{7B362A31-04C1-4B13-90F3-EBD33218006B}">
      <dgm:prSet/>
      <dgm:spPr/>
      <dgm:t>
        <a:bodyPr/>
        <a:lstStyle/>
        <a:p>
          <a:endParaRPr lang="hu-HU"/>
        </a:p>
      </dgm:t>
    </dgm:pt>
    <dgm:pt modelId="{29AEDE40-93CE-46E4-B05B-6CC4BCC0C6B1}">
      <dgm:prSet phldrT="[Szöveg]" custT="1"/>
      <dgm:spPr/>
      <dgm:t>
        <a:bodyPr/>
        <a:lstStyle/>
        <a:p>
          <a:r>
            <a:rPr lang="hu-HU" sz="1050" b="1" dirty="0" err="1"/>
            <a:t>Irodav.Békés</a:t>
          </a:r>
          <a:endParaRPr lang="hu-HU" sz="1050" b="1" dirty="0"/>
        </a:p>
        <a:p>
          <a:r>
            <a:rPr lang="hu-HU" sz="1050" b="1" dirty="0"/>
            <a:t>Tanácsadók</a:t>
          </a:r>
        </a:p>
      </dgm:t>
    </dgm:pt>
    <dgm:pt modelId="{A26AF4E2-5B0E-444D-8F33-ADB140D81C55}" type="parTrans" cxnId="{DB3DD461-84B7-44C0-AA54-6C260242E8B2}">
      <dgm:prSet/>
      <dgm:spPr/>
      <dgm:t>
        <a:bodyPr/>
        <a:lstStyle/>
        <a:p>
          <a:endParaRPr lang="hu-HU"/>
        </a:p>
      </dgm:t>
    </dgm:pt>
    <dgm:pt modelId="{BAB1A551-A3EB-4D60-BF9E-CC6CDE9722A2}" type="sibTrans" cxnId="{DB3DD461-84B7-44C0-AA54-6C260242E8B2}">
      <dgm:prSet/>
      <dgm:spPr/>
      <dgm:t>
        <a:bodyPr/>
        <a:lstStyle/>
        <a:p>
          <a:endParaRPr lang="hu-HU"/>
        </a:p>
      </dgm:t>
    </dgm:pt>
    <dgm:pt modelId="{6DAB6ADB-2579-4A6A-A550-21DB093C29D6}">
      <dgm:prSet custT="1"/>
      <dgm:spPr/>
      <dgm:t>
        <a:bodyPr/>
        <a:lstStyle/>
        <a:p>
          <a:r>
            <a:rPr lang="hu-HU" sz="1200" b="1" dirty="0" err="1">
              <a:solidFill>
                <a:sysClr val="windowText" lastClr="000000"/>
              </a:solidFill>
            </a:rPr>
            <a:t>Reg.Igazgató</a:t>
          </a:r>
          <a:endParaRPr lang="hu-HU" sz="1200" b="1" dirty="0">
            <a:solidFill>
              <a:sysClr val="windowText" lastClr="000000"/>
            </a:solidFill>
          </a:endParaRPr>
        </a:p>
        <a:p>
          <a:r>
            <a:rPr lang="hu-HU" sz="1200" b="1" dirty="0">
              <a:solidFill>
                <a:sysClr val="windowText" lastClr="000000"/>
              </a:solidFill>
            </a:rPr>
            <a:t>Közép-Dunántúl</a:t>
          </a:r>
        </a:p>
      </dgm:t>
    </dgm:pt>
    <dgm:pt modelId="{0683E475-8B7D-4349-8EB7-4CD49CCBF5BE}" type="parTrans" cxnId="{C912B2CF-D45C-42FC-8058-C4CFF20DE6B6}">
      <dgm:prSet/>
      <dgm:spPr/>
      <dgm:t>
        <a:bodyPr/>
        <a:lstStyle/>
        <a:p>
          <a:endParaRPr lang="hu-HU"/>
        </a:p>
      </dgm:t>
    </dgm:pt>
    <dgm:pt modelId="{18F1C3E1-50DB-4C28-9EFD-165184B57C1D}" type="sibTrans" cxnId="{C912B2CF-D45C-42FC-8058-C4CFF20DE6B6}">
      <dgm:prSet/>
      <dgm:spPr/>
      <dgm:t>
        <a:bodyPr/>
        <a:lstStyle/>
        <a:p>
          <a:endParaRPr lang="hu-HU"/>
        </a:p>
      </dgm:t>
    </dgm:pt>
    <dgm:pt modelId="{6D3D8E17-BD87-4C73-BD69-8F0B8CA14816}">
      <dgm:prSet custT="1"/>
      <dgm:spPr/>
      <dgm:t>
        <a:bodyPr/>
        <a:lstStyle/>
        <a:p>
          <a:r>
            <a:rPr lang="hu-HU" sz="1200" b="1" dirty="0" err="1">
              <a:solidFill>
                <a:sysClr val="windowText" lastClr="000000"/>
              </a:solidFill>
            </a:rPr>
            <a:t>Reg.Igazgató</a:t>
          </a:r>
          <a:r>
            <a:rPr lang="hu-HU" sz="1200" b="1" dirty="0">
              <a:solidFill>
                <a:sysClr val="windowText" lastClr="000000"/>
              </a:solidFill>
            </a:rPr>
            <a:t> </a:t>
          </a:r>
        </a:p>
        <a:p>
          <a:r>
            <a:rPr lang="hu-HU" sz="1200" b="1" dirty="0">
              <a:solidFill>
                <a:sysClr val="windowText" lastClr="000000"/>
              </a:solidFill>
            </a:rPr>
            <a:t>Dél-Dunántúl</a:t>
          </a:r>
        </a:p>
      </dgm:t>
    </dgm:pt>
    <dgm:pt modelId="{23BFFAF2-E48B-4B6C-B2F7-6B3A65F9432B}" type="parTrans" cxnId="{7A91BE70-DCD1-4FB1-891B-76DD4588AF49}">
      <dgm:prSet/>
      <dgm:spPr/>
      <dgm:t>
        <a:bodyPr/>
        <a:lstStyle/>
        <a:p>
          <a:endParaRPr lang="hu-HU"/>
        </a:p>
      </dgm:t>
    </dgm:pt>
    <dgm:pt modelId="{2F7816CD-F8F6-4F15-A4B9-8C9AA3A6F5D6}" type="sibTrans" cxnId="{7A91BE70-DCD1-4FB1-891B-76DD4588AF49}">
      <dgm:prSet/>
      <dgm:spPr/>
      <dgm:t>
        <a:bodyPr/>
        <a:lstStyle/>
        <a:p>
          <a:endParaRPr lang="hu-HU"/>
        </a:p>
      </dgm:t>
    </dgm:pt>
    <dgm:pt modelId="{7CEFD7C7-743C-4158-9590-814FAF94F881}">
      <dgm:prSet custT="1"/>
      <dgm:spPr/>
      <dgm:t>
        <a:bodyPr/>
        <a:lstStyle/>
        <a:p>
          <a:r>
            <a:rPr lang="hu-HU" sz="1200" b="1" dirty="0" err="1">
              <a:solidFill>
                <a:sysClr val="windowText" lastClr="000000"/>
              </a:solidFill>
            </a:rPr>
            <a:t>Reg.Igazgató</a:t>
          </a:r>
          <a:endParaRPr lang="hu-HU" sz="1200" b="1" dirty="0">
            <a:solidFill>
              <a:sysClr val="windowText" lastClr="000000"/>
            </a:solidFill>
          </a:endParaRPr>
        </a:p>
        <a:p>
          <a:r>
            <a:rPr lang="hu-HU" sz="1200" b="1" dirty="0" err="1" smtClean="0">
              <a:solidFill>
                <a:sysClr val="windowText" lastClr="000000"/>
              </a:solidFill>
            </a:rPr>
            <a:t>Közép-Magyaro</a:t>
          </a:r>
          <a:r>
            <a:rPr lang="hu-HU" sz="1200" b="1" dirty="0" smtClean="0">
              <a:solidFill>
                <a:sysClr val="windowText" lastClr="000000"/>
              </a:solidFill>
            </a:rPr>
            <a:t>.</a:t>
          </a:r>
          <a:endParaRPr lang="hu-HU" sz="1200" b="1" dirty="0">
            <a:solidFill>
              <a:sysClr val="windowText" lastClr="000000"/>
            </a:solidFill>
          </a:endParaRPr>
        </a:p>
      </dgm:t>
    </dgm:pt>
    <dgm:pt modelId="{5D482A34-A79F-410C-B51C-ECA101028EA1}" type="parTrans" cxnId="{FE86C034-B170-4771-930E-916D185E9142}">
      <dgm:prSet/>
      <dgm:spPr/>
      <dgm:t>
        <a:bodyPr/>
        <a:lstStyle/>
        <a:p>
          <a:endParaRPr lang="hu-HU"/>
        </a:p>
      </dgm:t>
    </dgm:pt>
    <dgm:pt modelId="{8DA0EFE2-044E-4416-8296-C5A1282A0E59}" type="sibTrans" cxnId="{FE86C034-B170-4771-930E-916D185E9142}">
      <dgm:prSet/>
      <dgm:spPr/>
      <dgm:t>
        <a:bodyPr/>
        <a:lstStyle/>
        <a:p>
          <a:endParaRPr lang="hu-HU"/>
        </a:p>
      </dgm:t>
    </dgm:pt>
    <dgm:pt modelId="{07A6D363-C5B0-4B9E-A982-16EB3F0AD9CA}">
      <dgm:prSet custT="1"/>
      <dgm:spPr/>
      <dgm:t>
        <a:bodyPr/>
        <a:lstStyle/>
        <a:p>
          <a:r>
            <a:rPr lang="hu-HU" sz="1200" b="1" dirty="0" err="1">
              <a:solidFill>
                <a:sysClr val="windowText" lastClr="000000"/>
              </a:solidFill>
            </a:rPr>
            <a:t>Reg.Igazgató</a:t>
          </a:r>
          <a:endParaRPr lang="hu-HU" sz="1200" b="1" dirty="0">
            <a:solidFill>
              <a:sysClr val="windowText" lastClr="000000"/>
            </a:solidFill>
          </a:endParaRPr>
        </a:p>
        <a:p>
          <a:r>
            <a:rPr lang="hu-HU" sz="1200" b="1" dirty="0" err="1" smtClean="0">
              <a:solidFill>
                <a:sysClr val="windowText" lastClr="000000"/>
              </a:solidFill>
            </a:rPr>
            <a:t>Észak-Magyaro</a:t>
          </a:r>
          <a:r>
            <a:rPr lang="hu-HU" sz="1200" b="1" dirty="0" smtClean="0">
              <a:solidFill>
                <a:sysClr val="windowText" lastClr="000000"/>
              </a:solidFill>
            </a:rPr>
            <a:t>.</a:t>
          </a:r>
          <a:endParaRPr lang="hu-HU" sz="1200" b="1" dirty="0">
            <a:solidFill>
              <a:sysClr val="windowText" lastClr="000000"/>
            </a:solidFill>
          </a:endParaRPr>
        </a:p>
      </dgm:t>
    </dgm:pt>
    <dgm:pt modelId="{5F7D4820-3A44-47AC-9A63-FE9BE5E52155}" type="parTrans" cxnId="{BC336FC0-88B2-4DC7-BCB7-6EB713366F72}">
      <dgm:prSet/>
      <dgm:spPr/>
      <dgm:t>
        <a:bodyPr/>
        <a:lstStyle/>
        <a:p>
          <a:endParaRPr lang="hu-HU"/>
        </a:p>
      </dgm:t>
    </dgm:pt>
    <dgm:pt modelId="{70E02F82-E2D1-4998-93B8-F70AD0AD4863}" type="sibTrans" cxnId="{BC336FC0-88B2-4DC7-BCB7-6EB713366F72}">
      <dgm:prSet/>
      <dgm:spPr/>
      <dgm:t>
        <a:bodyPr/>
        <a:lstStyle/>
        <a:p>
          <a:endParaRPr lang="hu-HU"/>
        </a:p>
      </dgm:t>
    </dgm:pt>
    <dgm:pt modelId="{7A17C98D-E102-4BB9-B4B3-E7F3785156C2}">
      <dgm:prSet custT="1"/>
      <dgm:spPr/>
      <dgm:t>
        <a:bodyPr/>
        <a:lstStyle/>
        <a:p>
          <a:r>
            <a:rPr lang="hu-HU" sz="1050" b="1" dirty="0" err="1"/>
            <a:t>Irodav.Győr</a:t>
          </a:r>
          <a:endParaRPr lang="hu-HU" sz="1050" b="1" dirty="0"/>
        </a:p>
        <a:p>
          <a:r>
            <a:rPr lang="hu-HU" sz="1050" b="1" dirty="0"/>
            <a:t>Tanácsadók</a:t>
          </a:r>
        </a:p>
      </dgm:t>
    </dgm:pt>
    <dgm:pt modelId="{20F18E34-0010-4935-82BE-5548CFE60174}" type="parTrans" cxnId="{B17DBEC2-D2E6-4F19-A76A-5519A0353A3C}">
      <dgm:prSet/>
      <dgm:spPr/>
      <dgm:t>
        <a:bodyPr/>
        <a:lstStyle/>
        <a:p>
          <a:endParaRPr lang="hu-HU"/>
        </a:p>
      </dgm:t>
    </dgm:pt>
    <dgm:pt modelId="{B25D625D-1267-498F-9A43-9F6E13FC1E5A}" type="sibTrans" cxnId="{B17DBEC2-D2E6-4F19-A76A-5519A0353A3C}">
      <dgm:prSet/>
      <dgm:spPr/>
      <dgm:t>
        <a:bodyPr/>
        <a:lstStyle/>
        <a:p>
          <a:endParaRPr lang="hu-HU"/>
        </a:p>
      </dgm:t>
    </dgm:pt>
    <dgm:pt modelId="{47AD7FC4-CF4A-4E9C-9FD3-73B3334FF70F}">
      <dgm:prSet custT="1"/>
      <dgm:spPr/>
      <dgm:t>
        <a:bodyPr/>
        <a:lstStyle/>
        <a:p>
          <a:r>
            <a:rPr lang="hu-HU" sz="1050" b="1" dirty="0" err="1"/>
            <a:t>Irodav.Borsod</a:t>
          </a:r>
          <a:endParaRPr lang="hu-HU" sz="1050" b="1" dirty="0"/>
        </a:p>
        <a:p>
          <a:r>
            <a:rPr lang="hu-HU" sz="1050" b="1" dirty="0"/>
            <a:t>Tanácsadók</a:t>
          </a:r>
        </a:p>
      </dgm:t>
    </dgm:pt>
    <dgm:pt modelId="{91ABB9A7-FCC8-45B4-B69A-5F17F7B4A24F}" type="parTrans" cxnId="{F2159DFB-0B56-47FC-943E-10502FE605EE}">
      <dgm:prSet/>
      <dgm:spPr/>
      <dgm:t>
        <a:bodyPr/>
        <a:lstStyle/>
        <a:p>
          <a:endParaRPr lang="hu-HU"/>
        </a:p>
      </dgm:t>
    </dgm:pt>
    <dgm:pt modelId="{EDD0F50F-36A0-4553-860A-47B09D0F7BA7}" type="sibTrans" cxnId="{F2159DFB-0B56-47FC-943E-10502FE605EE}">
      <dgm:prSet/>
      <dgm:spPr/>
      <dgm:t>
        <a:bodyPr/>
        <a:lstStyle/>
        <a:p>
          <a:endParaRPr lang="hu-HU"/>
        </a:p>
      </dgm:t>
    </dgm:pt>
    <dgm:pt modelId="{DA4C6357-FE1C-40B5-A8E0-8B03DDC4AA1C}">
      <dgm:prSet custT="1"/>
      <dgm:spPr/>
      <dgm:t>
        <a:bodyPr/>
        <a:lstStyle/>
        <a:p>
          <a:r>
            <a:rPr lang="hu-HU" sz="1050" b="1" dirty="0" err="1"/>
            <a:t>Irodav.Heves</a:t>
          </a:r>
          <a:endParaRPr lang="hu-HU" sz="1050" b="1" dirty="0"/>
        </a:p>
        <a:p>
          <a:r>
            <a:rPr lang="hu-HU" sz="1050" b="1" dirty="0"/>
            <a:t>Tanácsadók</a:t>
          </a:r>
        </a:p>
      </dgm:t>
    </dgm:pt>
    <dgm:pt modelId="{DA8183B2-18B9-472E-9F57-34B88331A25E}" type="parTrans" cxnId="{220C8FA3-FE1D-4A77-8313-470E69AB5D66}">
      <dgm:prSet/>
      <dgm:spPr/>
      <dgm:t>
        <a:bodyPr/>
        <a:lstStyle/>
        <a:p>
          <a:endParaRPr lang="hu-HU"/>
        </a:p>
      </dgm:t>
    </dgm:pt>
    <dgm:pt modelId="{B975739C-3F76-465E-B386-18D7651263CB}" type="sibTrans" cxnId="{220C8FA3-FE1D-4A77-8313-470E69AB5D66}">
      <dgm:prSet/>
      <dgm:spPr/>
      <dgm:t>
        <a:bodyPr/>
        <a:lstStyle/>
        <a:p>
          <a:endParaRPr lang="hu-HU"/>
        </a:p>
      </dgm:t>
    </dgm:pt>
    <dgm:pt modelId="{D678E927-3AA8-47E4-B163-825942FE239D}">
      <dgm:prSet custT="1"/>
      <dgm:spPr/>
      <dgm:t>
        <a:bodyPr/>
        <a:lstStyle/>
        <a:p>
          <a:r>
            <a:rPr lang="hu-HU" sz="1050" b="1" dirty="0" err="1"/>
            <a:t>Irodav.Nógrád</a:t>
          </a:r>
          <a:endParaRPr lang="hu-HU" sz="1050" b="1" dirty="0"/>
        </a:p>
        <a:p>
          <a:r>
            <a:rPr lang="hu-HU" sz="1050" b="1" dirty="0"/>
            <a:t>Tanácsadók</a:t>
          </a:r>
        </a:p>
      </dgm:t>
    </dgm:pt>
    <dgm:pt modelId="{8E64FF14-CFF4-4946-A88C-BE093E5E1202}" type="parTrans" cxnId="{246670D9-1CCD-4142-9D25-17324125B5FF}">
      <dgm:prSet/>
      <dgm:spPr/>
      <dgm:t>
        <a:bodyPr/>
        <a:lstStyle/>
        <a:p>
          <a:endParaRPr lang="hu-HU"/>
        </a:p>
      </dgm:t>
    </dgm:pt>
    <dgm:pt modelId="{D43C5C9E-706E-4E1D-B16A-7F3D08CC5F1E}" type="sibTrans" cxnId="{246670D9-1CCD-4142-9D25-17324125B5FF}">
      <dgm:prSet/>
      <dgm:spPr/>
      <dgm:t>
        <a:bodyPr/>
        <a:lstStyle/>
        <a:p>
          <a:endParaRPr lang="hu-HU"/>
        </a:p>
      </dgm:t>
    </dgm:pt>
    <dgm:pt modelId="{859DBC8E-12BA-4229-B605-3A4FE5250D00}">
      <dgm:prSet custT="1"/>
      <dgm:spPr/>
      <dgm:t>
        <a:bodyPr/>
        <a:lstStyle/>
        <a:p>
          <a:r>
            <a:rPr lang="hu-HU" sz="1050" b="1" dirty="0" err="1"/>
            <a:t>Irodav.Zala</a:t>
          </a:r>
          <a:endParaRPr lang="hu-HU" sz="1050" b="1" dirty="0"/>
        </a:p>
        <a:p>
          <a:r>
            <a:rPr lang="hu-HU" sz="1050" b="1" dirty="0"/>
            <a:t>Tanácsadók</a:t>
          </a:r>
        </a:p>
      </dgm:t>
    </dgm:pt>
    <dgm:pt modelId="{6F15FD3B-D037-480F-8D00-98A4C28AB1B9}" type="parTrans" cxnId="{7B07686C-EB7D-44E4-9CDB-836A401ACA0B}">
      <dgm:prSet/>
      <dgm:spPr/>
      <dgm:t>
        <a:bodyPr/>
        <a:lstStyle/>
        <a:p>
          <a:endParaRPr lang="hu-HU"/>
        </a:p>
      </dgm:t>
    </dgm:pt>
    <dgm:pt modelId="{2E565E94-6BD1-4889-8056-1D20323217E1}" type="sibTrans" cxnId="{7B07686C-EB7D-44E4-9CDB-836A401ACA0B}">
      <dgm:prSet/>
      <dgm:spPr/>
      <dgm:t>
        <a:bodyPr/>
        <a:lstStyle/>
        <a:p>
          <a:endParaRPr lang="hu-HU"/>
        </a:p>
      </dgm:t>
    </dgm:pt>
    <dgm:pt modelId="{7FCD7D28-894F-4B40-ACC8-46808580FCDC}">
      <dgm:prSet custT="1"/>
      <dgm:spPr/>
      <dgm:t>
        <a:bodyPr/>
        <a:lstStyle/>
        <a:p>
          <a:r>
            <a:rPr lang="hu-HU" sz="1050" b="1" dirty="0" err="1"/>
            <a:t>Irodav</a:t>
          </a:r>
          <a:r>
            <a:rPr lang="hu-HU" sz="1050" b="1" dirty="0"/>
            <a:t>. Vas</a:t>
          </a:r>
        </a:p>
        <a:p>
          <a:r>
            <a:rPr lang="hu-HU" sz="1050" b="1" dirty="0"/>
            <a:t>Tanácsadók</a:t>
          </a:r>
        </a:p>
      </dgm:t>
    </dgm:pt>
    <dgm:pt modelId="{F5E0F453-0050-4FA4-B505-06257ECC3695}" type="parTrans" cxnId="{47AE04E2-697D-4BC1-9FBF-C7FD0AD613AF}">
      <dgm:prSet/>
      <dgm:spPr/>
      <dgm:t>
        <a:bodyPr/>
        <a:lstStyle/>
        <a:p>
          <a:endParaRPr lang="hu-HU"/>
        </a:p>
      </dgm:t>
    </dgm:pt>
    <dgm:pt modelId="{9DC9968C-7276-4668-BCAC-9AC96193F100}" type="sibTrans" cxnId="{47AE04E2-697D-4BC1-9FBF-C7FD0AD613AF}">
      <dgm:prSet/>
      <dgm:spPr/>
      <dgm:t>
        <a:bodyPr/>
        <a:lstStyle/>
        <a:p>
          <a:endParaRPr lang="hu-HU"/>
        </a:p>
      </dgm:t>
    </dgm:pt>
    <dgm:pt modelId="{4F892CF6-1038-4ADA-A93A-DBE1FAC8F5FB}">
      <dgm:prSet custT="1"/>
      <dgm:spPr/>
      <dgm:t>
        <a:bodyPr/>
        <a:lstStyle/>
        <a:p>
          <a:r>
            <a:rPr lang="hu-HU" sz="1050" b="1" dirty="0" err="1"/>
            <a:t>Irodav</a:t>
          </a:r>
          <a:r>
            <a:rPr lang="hu-HU" sz="1050" b="1" dirty="0"/>
            <a:t>. Szabolcs</a:t>
          </a:r>
        </a:p>
        <a:p>
          <a:r>
            <a:rPr lang="hu-HU" sz="1050" b="1" dirty="0" smtClean="0"/>
            <a:t>Tanácsadók</a:t>
          </a:r>
          <a:endParaRPr lang="hu-HU" sz="1050" b="1" dirty="0"/>
        </a:p>
      </dgm:t>
    </dgm:pt>
    <dgm:pt modelId="{1EA98CD6-9B68-4CE4-9968-89049175588A}" type="parTrans" cxnId="{E50EC135-BD3C-44E2-8264-D92A7C73CFF7}">
      <dgm:prSet/>
      <dgm:spPr/>
      <dgm:t>
        <a:bodyPr/>
        <a:lstStyle/>
        <a:p>
          <a:endParaRPr lang="hu-HU"/>
        </a:p>
      </dgm:t>
    </dgm:pt>
    <dgm:pt modelId="{9D0C69B3-479F-4DFA-B584-BCFA5CE35A20}" type="sibTrans" cxnId="{E50EC135-BD3C-44E2-8264-D92A7C73CFF7}">
      <dgm:prSet/>
      <dgm:spPr/>
      <dgm:t>
        <a:bodyPr/>
        <a:lstStyle/>
        <a:p>
          <a:endParaRPr lang="hu-HU"/>
        </a:p>
      </dgm:t>
    </dgm:pt>
    <dgm:pt modelId="{986B1111-2FEE-4203-9932-EA3162EB0EF4}">
      <dgm:prSet custT="1"/>
      <dgm:spPr/>
      <dgm:t>
        <a:bodyPr/>
        <a:lstStyle/>
        <a:p>
          <a:r>
            <a:rPr lang="hu-HU" sz="1050" b="1" dirty="0" err="1" smtClean="0"/>
            <a:t>Irodav.Csong</a:t>
          </a:r>
          <a:r>
            <a:rPr lang="hu-HU" sz="1050" b="1" dirty="0" smtClean="0"/>
            <a:t>.</a:t>
          </a:r>
          <a:endParaRPr lang="hu-HU" sz="1050" b="1" dirty="0"/>
        </a:p>
        <a:p>
          <a:r>
            <a:rPr lang="hu-HU" sz="1050" b="1" dirty="0"/>
            <a:t>Tanácsadók</a:t>
          </a:r>
        </a:p>
      </dgm:t>
    </dgm:pt>
    <dgm:pt modelId="{96280D08-AF35-43E5-87BB-CF586E20537B}" type="parTrans" cxnId="{BBB44815-B463-4879-AB26-293045E29739}">
      <dgm:prSet/>
      <dgm:spPr/>
      <dgm:t>
        <a:bodyPr/>
        <a:lstStyle/>
        <a:p>
          <a:endParaRPr lang="hu-HU"/>
        </a:p>
      </dgm:t>
    </dgm:pt>
    <dgm:pt modelId="{2F85D909-3BDC-4174-85D6-49E06C2E6B7C}" type="sibTrans" cxnId="{BBB44815-B463-4879-AB26-293045E29739}">
      <dgm:prSet/>
      <dgm:spPr/>
      <dgm:t>
        <a:bodyPr/>
        <a:lstStyle/>
        <a:p>
          <a:endParaRPr lang="hu-HU"/>
        </a:p>
      </dgm:t>
    </dgm:pt>
    <dgm:pt modelId="{A1131C0D-F6FA-44CA-AFAF-B9E2DFE80FB7}">
      <dgm:prSet custT="1"/>
      <dgm:spPr/>
      <dgm:t>
        <a:bodyPr/>
        <a:lstStyle/>
        <a:p>
          <a:r>
            <a:rPr lang="hu-HU" sz="1050" b="1" dirty="0" err="1"/>
            <a:t>Irodav</a:t>
          </a:r>
          <a:r>
            <a:rPr lang="hu-HU" sz="1050" b="1" dirty="0"/>
            <a:t>. Pest</a:t>
          </a:r>
        </a:p>
        <a:p>
          <a:r>
            <a:rPr lang="hu-HU" sz="1050" b="1" dirty="0"/>
            <a:t>Tanácsadók</a:t>
          </a:r>
        </a:p>
      </dgm:t>
    </dgm:pt>
    <dgm:pt modelId="{2703720C-0CBA-4CBE-A1F0-4B6B7691EA0D}" type="parTrans" cxnId="{B1978BD7-68CF-45DE-8659-D8AE0ABADB5F}">
      <dgm:prSet/>
      <dgm:spPr/>
      <dgm:t>
        <a:bodyPr/>
        <a:lstStyle/>
        <a:p>
          <a:endParaRPr lang="hu-HU"/>
        </a:p>
      </dgm:t>
    </dgm:pt>
    <dgm:pt modelId="{DA1FDFC5-A747-41A5-BEEA-5EAB30519EF4}" type="sibTrans" cxnId="{B1978BD7-68CF-45DE-8659-D8AE0ABADB5F}">
      <dgm:prSet/>
      <dgm:spPr/>
      <dgm:t>
        <a:bodyPr/>
        <a:lstStyle/>
        <a:p>
          <a:endParaRPr lang="hu-HU"/>
        </a:p>
      </dgm:t>
    </dgm:pt>
    <dgm:pt modelId="{9E614A31-6587-4A06-9F09-F6CD5A470C47}">
      <dgm:prSet custT="1"/>
      <dgm:spPr/>
      <dgm:t>
        <a:bodyPr/>
        <a:lstStyle/>
        <a:p>
          <a:r>
            <a:rPr lang="hu-HU" sz="1050" b="1" dirty="0" err="1"/>
            <a:t>Irodav.Somogy</a:t>
          </a:r>
          <a:endParaRPr lang="hu-HU" sz="1050" b="1" dirty="0"/>
        </a:p>
        <a:p>
          <a:r>
            <a:rPr lang="hu-HU" sz="1050" b="1" dirty="0"/>
            <a:t>Tanácsadók</a:t>
          </a:r>
        </a:p>
      </dgm:t>
    </dgm:pt>
    <dgm:pt modelId="{D22B3297-2595-455E-AFA8-63219CDF78D9}" type="parTrans" cxnId="{9890DBBA-5F96-4F05-8694-C1BBCF63E72D}">
      <dgm:prSet/>
      <dgm:spPr/>
      <dgm:t>
        <a:bodyPr/>
        <a:lstStyle/>
        <a:p>
          <a:endParaRPr lang="hu-HU"/>
        </a:p>
      </dgm:t>
    </dgm:pt>
    <dgm:pt modelId="{3DB24227-8332-40D9-810F-82FB5A1B52F2}" type="sibTrans" cxnId="{9890DBBA-5F96-4F05-8694-C1BBCF63E72D}">
      <dgm:prSet/>
      <dgm:spPr/>
      <dgm:t>
        <a:bodyPr/>
        <a:lstStyle/>
        <a:p>
          <a:endParaRPr lang="hu-HU"/>
        </a:p>
      </dgm:t>
    </dgm:pt>
    <dgm:pt modelId="{670F8B8F-9F74-4B91-9412-5BE02D893DD7}">
      <dgm:prSet custT="1"/>
      <dgm:spPr/>
      <dgm:t>
        <a:bodyPr/>
        <a:lstStyle/>
        <a:p>
          <a:r>
            <a:rPr lang="hu-HU" sz="1050" b="1" dirty="0" err="1"/>
            <a:t>Irodav.Tolna</a:t>
          </a:r>
          <a:endParaRPr lang="hu-HU" sz="1050" b="1" dirty="0"/>
        </a:p>
        <a:p>
          <a:r>
            <a:rPr lang="hu-HU" sz="1050" b="1" dirty="0"/>
            <a:t>Tanácsadók</a:t>
          </a:r>
        </a:p>
      </dgm:t>
    </dgm:pt>
    <dgm:pt modelId="{4691F405-B165-4232-A9E9-9814EAC3FDD6}" type="parTrans" cxnId="{0AB9BA4A-EB0C-4370-A355-1E418DD1B57F}">
      <dgm:prSet/>
      <dgm:spPr/>
      <dgm:t>
        <a:bodyPr/>
        <a:lstStyle/>
        <a:p>
          <a:endParaRPr lang="hu-HU"/>
        </a:p>
      </dgm:t>
    </dgm:pt>
    <dgm:pt modelId="{06D2F10E-6DC5-4445-A7D2-09535B260FAB}" type="sibTrans" cxnId="{0AB9BA4A-EB0C-4370-A355-1E418DD1B57F}">
      <dgm:prSet/>
      <dgm:spPr/>
      <dgm:t>
        <a:bodyPr/>
        <a:lstStyle/>
        <a:p>
          <a:endParaRPr lang="hu-HU"/>
        </a:p>
      </dgm:t>
    </dgm:pt>
    <dgm:pt modelId="{3B53F55D-1FE8-46C6-B2CC-7A6579B1044F}">
      <dgm:prSet custT="1"/>
      <dgm:spPr/>
      <dgm:t>
        <a:bodyPr/>
        <a:lstStyle/>
        <a:p>
          <a:r>
            <a:rPr lang="hu-HU" sz="1050" b="1" dirty="0" err="1"/>
            <a:t>Irodav.Baranya</a:t>
          </a:r>
          <a:endParaRPr lang="hu-HU" sz="1050" b="1" dirty="0"/>
        </a:p>
        <a:p>
          <a:r>
            <a:rPr lang="hu-HU" sz="1050" b="1" dirty="0"/>
            <a:t>Tanácsadók</a:t>
          </a:r>
        </a:p>
      </dgm:t>
    </dgm:pt>
    <dgm:pt modelId="{1CAE9DFD-7490-44B4-80AA-BE282FE952D8}" type="parTrans" cxnId="{1B957CDE-655F-4E44-BB62-4719709BB537}">
      <dgm:prSet/>
      <dgm:spPr/>
      <dgm:t>
        <a:bodyPr/>
        <a:lstStyle/>
        <a:p>
          <a:endParaRPr lang="hu-HU"/>
        </a:p>
      </dgm:t>
    </dgm:pt>
    <dgm:pt modelId="{766184F4-FA44-45E9-9E16-2D7C547DB9C5}" type="sibTrans" cxnId="{1B957CDE-655F-4E44-BB62-4719709BB537}">
      <dgm:prSet/>
      <dgm:spPr/>
      <dgm:t>
        <a:bodyPr/>
        <a:lstStyle/>
        <a:p>
          <a:endParaRPr lang="hu-HU"/>
        </a:p>
      </dgm:t>
    </dgm:pt>
    <dgm:pt modelId="{266892DE-0709-45F8-A8CD-CDF305F2B979}">
      <dgm:prSet custT="1"/>
      <dgm:spPr/>
      <dgm:t>
        <a:bodyPr/>
        <a:lstStyle/>
        <a:p>
          <a:r>
            <a:rPr lang="hu-HU" sz="1050" b="1" dirty="0" err="1"/>
            <a:t>Irodav.Fejér</a:t>
          </a:r>
          <a:endParaRPr lang="hu-HU" sz="1050" b="1" dirty="0"/>
        </a:p>
        <a:p>
          <a:r>
            <a:rPr lang="hu-HU" sz="1050" b="1" dirty="0"/>
            <a:t>Tanácsadók</a:t>
          </a:r>
        </a:p>
      </dgm:t>
    </dgm:pt>
    <dgm:pt modelId="{6465BEED-B5B0-4285-B5A6-3199C3202503}" type="parTrans" cxnId="{7CABB79A-62FB-4C2B-936A-2FBF7F72E5FA}">
      <dgm:prSet/>
      <dgm:spPr/>
      <dgm:t>
        <a:bodyPr/>
        <a:lstStyle/>
        <a:p>
          <a:endParaRPr lang="hu-HU"/>
        </a:p>
      </dgm:t>
    </dgm:pt>
    <dgm:pt modelId="{2A7E4C29-69C5-4DEA-B914-27CCBCF1D065}" type="sibTrans" cxnId="{7CABB79A-62FB-4C2B-936A-2FBF7F72E5FA}">
      <dgm:prSet/>
      <dgm:spPr/>
      <dgm:t>
        <a:bodyPr/>
        <a:lstStyle/>
        <a:p>
          <a:endParaRPr lang="hu-HU"/>
        </a:p>
      </dgm:t>
    </dgm:pt>
    <dgm:pt modelId="{00F2C04C-A3C3-4D73-BC29-B485A1D6D366}">
      <dgm:prSet custT="1"/>
      <dgm:spPr/>
      <dgm:t>
        <a:bodyPr/>
        <a:lstStyle/>
        <a:p>
          <a:r>
            <a:rPr lang="hu-HU" sz="1050" b="1" dirty="0" err="1"/>
            <a:t>Irodav.Kom</a:t>
          </a:r>
          <a:r>
            <a:rPr lang="hu-HU" sz="1050" b="1" dirty="0"/>
            <a:t>.</a:t>
          </a:r>
        </a:p>
        <a:p>
          <a:r>
            <a:rPr lang="hu-HU" sz="1050" b="1" dirty="0"/>
            <a:t>Tanácsadók</a:t>
          </a:r>
        </a:p>
      </dgm:t>
    </dgm:pt>
    <dgm:pt modelId="{D3FBC458-37F9-4379-ADE0-CF4CBE03BE04}" type="parTrans" cxnId="{2C352AC1-3EAF-4EBA-B966-39855AAEBD5E}">
      <dgm:prSet/>
      <dgm:spPr/>
      <dgm:t>
        <a:bodyPr/>
        <a:lstStyle/>
        <a:p>
          <a:endParaRPr lang="hu-HU"/>
        </a:p>
      </dgm:t>
    </dgm:pt>
    <dgm:pt modelId="{37129C5C-AA3D-41C3-B8C1-8C8F547D59B8}" type="sibTrans" cxnId="{2C352AC1-3EAF-4EBA-B966-39855AAEBD5E}">
      <dgm:prSet/>
      <dgm:spPr/>
      <dgm:t>
        <a:bodyPr/>
        <a:lstStyle/>
        <a:p>
          <a:endParaRPr lang="hu-HU"/>
        </a:p>
      </dgm:t>
    </dgm:pt>
    <dgm:pt modelId="{364B3DBA-8238-458E-8F16-A18A08D218AA}">
      <dgm:prSet custT="1"/>
      <dgm:spPr/>
      <dgm:t>
        <a:bodyPr/>
        <a:lstStyle/>
        <a:p>
          <a:r>
            <a:rPr lang="hu-HU" sz="1050" b="1" dirty="0" err="1"/>
            <a:t>Irodav.Veszp</a:t>
          </a:r>
          <a:r>
            <a:rPr lang="hu-HU" sz="1050" b="1" dirty="0"/>
            <a:t>.</a:t>
          </a:r>
        </a:p>
        <a:p>
          <a:r>
            <a:rPr lang="hu-HU" sz="1050" b="1" dirty="0"/>
            <a:t>Tanácsadók</a:t>
          </a:r>
        </a:p>
      </dgm:t>
    </dgm:pt>
    <dgm:pt modelId="{33CE9873-BF72-4EC3-9A41-E4647B834C65}" type="parTrans" cxnId="{1C73435C-CB29-4CDD-9528-9556C39C4765}">
      <dgm:prSet/>
      <dgm:spPr/>
      <dgm:t>
        <a:bodyPr/>
        <a:lstStyle/>
        <a:p>
          <a:endParaRPr lang="hu-HU"/>
        </a:p>
      </dgm:t>
    </dgm:pt>
    <dgm:pt modelId="{642B01DE-310D-4397-95CB-12DA25860C78}" type="sibTrans" cxnId="{1C73435C-CB29-4CDD-9528-9556C39C4765}">
      <dgm:prSet/>
      <dgm:spPr/>
      <dgm:t>
        <a:bodyPr/>
        <a:lstStyle/>
        <a:p>
          <a:endParaRPr lang="hu-HU"/>
        </a:p>
      </dgm:t>
    </dgm:pt>
    <dgm:pt modelId="{E35C6866-0658-4791-ABB8-86D449E41940}">
      <dgm:prSet phldrT="[Szöveg]" custT="1"/>
      <dgm:spPr/>
      <dgm:t>
        <a:bodyPr/>
        <a:lstStyle/>
        <a:p>
          <a:r>
            <a:rPr lang="hu-HU" sz="1200" b="1" dirty="0" err="1">
              <a:solidFill>
                <a:sysClr val="windowText" lastClr="000000"/>
              </a:solidFill>
            </a:rPr>
            <a:t>Reg.Igazgató</a:t>
          </a:r>
          <a:r>
            <a:rPr lang="hu-HU" sz="1200" b="1" dirty="0">
              <a:solidFill>
                <a:sysClr val="windowText" lastClr="000000"/>
              </a:solidFill>
            </a:rPr>
            <a:t> </a:t>
          </a:r>
        </a:p>
        <a:p>
          <a:r>
            <a:rPr lang="hu-HU" sz="1200" b="1" dirty="0">
              <a:solidFill>
                <a:sysClr val="windowText" lastClr="000000"/>
              </a:solidFill>
            </a:rPr>
            <a:t>Nyugat-Dunántúl</a:t>
          </a:r>
          <a:endParaRPr lang="hu-HU" sz="1200" b="1" dirty="0"/>
        </a:p>
      </dgm:t>
    </dgm:pt>
    <dgm:pt modelId="{B988A2A9-57F3-4BE3-A664-8D3259DBD7F1}" type="sibTrans" cxnId="{6150FA47-8177-4407-93B2-4E54A20BEE97}">
      <dgm:prSet/>
      <dgm:spPr/>
      <dgm:t>
        <a:bodyPr/>
        <a:lstStyle/>
        <a:p>
          <a:endParaRPr lang="hu-HU"/>
        </a:p>
      </dgm:t>
    </dgm:pt>
    <dgm:pt modelId="{6248BD38-781C-4014-8A67-F7D92B2B6BA4}" type="parTrans" cxnId="{6150FA47-8177-4407-93B2-4E54A20BEE97}">
      <dgm:prSet/>
      <dgm:spPr/>
      <dgm:t>
        <a:bodyPr/>
        <a:lstStyle/>
        <a:p>
          <a:endParaRPr lang="hu-HU"/>
        </a:p>
      </dgm:t>
    </dgm:pt>
    <dgm:pt modelId="{C4E47D91-9EAA-4228-9053-D8A8B2F06BCC}" type="pres">
      <dgm:prSet presAssocID="{BBAFD103-5B6D-42FE-AABC-23B21A4D992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hu-HU"/>
        </a:p>
      </dgm:t>
    </dgm:pt>
    <dgm:pt modelId="{5460B8E4-EC89-412B-9755-6E4D37972F0E}" type="pres">
      <dgm:prSet presAssocID="{E35C6866-0658-4791-ABB8-86D449E41940}" presName="root" presStyleCnt="0"/>
      <dgm:spPr/>
    </dgm:pt>
    <dgm:pt modelId="{6AAA2F28-D29F-495F-977E-30C4B270536A}" type="pres">
      <dgm:prSet presAssocID="{E35C6866-0658-4791-ABB8-86D449E41940}" presName="rootComposite" presStyleCnt="0"/>
      <dgm:spPr/>
    </dgm:pt>
    <dgm:pt modelId="{CC139516-8583-4337-82CD-E9901733BE00}" type="pres">
      <dgm:prSet presAssocID="{E35C6866-0658-4791-ABB8-86D449E41940}" presName="rootText" presStyleLbl="node1" presStyleIdx="0" presStyleCnt="7" custScaleX="227856" custScaleY="309999" custLinFactNeighborX="7877" custLinFactNeighborY="-3938"/>
      <dgm:spPr/>
      <dgm:t>
        <a:bodyPr/>
        <a:lstStyle/>
        <a:p>
          <a:endParaRPr lang="hu-HU"/>
        </a:p>
      </dgm:t>
    </dgm:pt>
    <dgm:pt modelId="{45042E3C-5007-47F6-BA24-AFC944659C84}" type="pres">
      <dgm:prSet presAssocID="{E35C6866-0658-4791-ABB8-86D449E41940}" presName="rootConnector" presStyleLbl="node1" presStyleIdx="0" presStyleCnt="7"/>
      <dgm:spPr/>
      <dgm:t>
        <a:bodyPr/>
        <a:lstStyle/>
        <a:p>
          <a:endParaRPr lang="hu-HU"/>
        </a:p>
      </dgm:t>
    </dgm:pt>
    <dgm:pt modelId="{F16A8512-53C6-4FC9-B455-662F8B67B87D}" type="pres">
      <dgm:prSet presAssocID="{E35C6866-0658-4791-ABB8-86D449E41940}" presName="childShape" presStyleCnt="0"/>
      <dgm:spPr/>
    </dgm:pt>
    <dgm:pt modelId="{62B24218-A26A-4658-BCE2-3B868A7BA5C9}" type="pres">
      <dgm:prSet presAssocID="{20F18E34-0010-4935-82BE-5548CFE60174}" presName="Name13" presStyleLbl="parChTrans1D2" presStyleIdx="0" presStyleCnt="19"/>
      <dgm:spPr/>
      <dgm:t>
        <a:bodyPr/>
        <a:lstStyle/>
        <a:p>
          <a:endParaRPr lang="hu-HU"/>
        </a:p>
      </dgm:t>
    </dgm:pt>
    <dgm:pt modelId="{49030D44-A3B5-4753-963A-07F71C8A52B1}" type="pres">
      <dgm:prSet presAssocID="{7A17C98D-E102-4BB9-B4B3-E7F3785156C2}" presName="childText" presStyleLbl="bgAcc1" presStyleIdx="0" presStyleCnt="19" custScaleX="263297" custScaleY="281158" custLinFactNeighborX="9084" custLinFactNeighborY="-2888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DF111DEA-1B09-423B-802F-556A87CA5E97}" type="pres">
      <dgm:prSet presAssocID="{F5E0F453-0050-4FA4-B505-06257ECC3695}" presName="Name13" presStyleLbl="parChTrans1D2" presStyleIdx="1" presStyleCnt="19"/>
      <dgm:spPr/>
      <dgm:t>
        <a:bodyPr/>
        <a:lstStyle/>
        <a:p>
          <a:endParaRPr lang="hu-HU"/>
        </a:p>
      </dgm:t>
    </dgm:pt>
    <dgm:pt modelId="{2BE7BFAD-3BCE-4A38-87BC-73110CC81FD1}" type="pres">
      <dgm:prSet presAssocID="{7FCD7D28-894F-4B40-ACC8-46808580FCDC}" presName="childText" presStyleLbl="bgAcc1" presStyleIdx="1" presStyleCnt="19" custScaleX="254889" custScaleY="21800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76D9EBC2-9205-40B3-88BC-5B1DAFAF054B}" type="pres">
      <dgm:prSet presAssocID="{6F15FD3B-D037-480F-8D00-98A4C28AB1B9}" presName="Name13" presStyleLbl="parChTrans1D2" presStyleIdx="2" presStyleCnt="19"/>
      <dgm:spPr/>
      <dgm:t>
        <a:bodyPr/>
        <a:lstStyle/>
        <a:p>
          <a:endParaRPr lang="hu-HU"/>
        </a:p>
      </dgm:t>
    </dgm:pt>
    <dgm:pt modelId="{7C0FA3D8-013C-4B7A-B4C1-5C34152AB57B}" type="pres">
      <dgm:prSet presAssocID="{859DBC8E-12BA-4229-B605-3A4FE5250D00}" presName="childText" presStyleLbl="bgAcc1" presStyleIdx="2" presStyleCnt="19" custScaleX="265914" custScaleY="25261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A8594C0A-42D4-44BA-A1A1-DA252E16A478}" type="pres">
      <dgm:prSet presAssocID="{6DAB6ADB-2579-4A6A-A550-21DB093C29D6}" presName="root" presStyleCnt="0"/>
      <dgm:spPr/>
    </dgm:pt>
    <dgm:pt modelId="{A0CDAF06-6F8F-4028-8EA9-893C71A54F62}" type="pres">
      <dgm:prSet presAssocID="{6DAB6ADB-2579-4A6A-A550-21DB093C29D6}" presName="rootComposite" presStyleCnt="0"/>
      <dgm:spPr/>
    </dgm:pt>
    <dgm:pt modelId="{E6DD495E-2508-4AF9-B26E-D1422050714B}" type="pres">
      <dgm:prSet presAssocID="{6DAB6ADB-2579-4A6A-A550-21DB093C29D6}" presName="rootText" presStyleLbl="node1" presStyleIdx="1" presStyleCnt="7" custScaleX="195502" custScaleY="298045"/>
      <dgm:spPr/>
      <dgm:t>
        <a:bodyPr/>
        <a:lstStyle/>
        <a:p>
          <a:endParaRPr lang="hu-HU"/>
        </a:p>
      </dgm:t>
    </dgm:pt>
    <dgm:pt modelId="{B1DB8A20-6345-4150-AA5E-97576B2D6BD6}" type="pres">
      <dgm:prSet presAssocID="{6DAB6ADB-2579-4A6A-A550-21DB093C29D6}" presName="rootConnector" presStyleLbl="node1" presStyleIdx="1" presStyleCnt="7"/>
      <dgm:spPr/>
      <dgm:t>
        <a:bodyPr/>
        <a:lstStyle/>
        <a:p>
          <a:endParaRPr lang="hu-HU"/>
        </a:p>
      </dgm:t>
    </dgm:pt>
    <dgm:pt modelId="{54413136-C6FD-4790-A449-1FF965E50D91}" type="pres">
      <dgm:prSet presAssocID="{6DAB6ADB-2579-4A6A-A550-21DB093C29D6}" presName="childShape" presStyleCnt="0"/>
      <dgm:spPr/>
    </dgm:pt>
    <dgm:pt modelId="{184A94DF-7472-450E-B295-EE4EBE627379}" type="pres">
      <dgm:prSet presAssocID="{6465BEED-B5B0-4285-B5A6-3199C3202503}" presName="Name13" presStyleLbl="parChTrans1D2" presStyleIdx="3" presStyleCnt="19"/>
      <dgm:spPr/>
      <dgm:t>
        <a:bodyPr/>
        <a:lstStyle/>
        <a:p>
          <a:endParaRPr lang="hu-HU"/>
        </a:p>
      </dgm:t>
    </dgm:pt>
    <dgm:pt modelId="{EC62C7AD-3071-4ED4-AF5D-7A8BA57E1ED4}" type="pres">
      <dgm:prSet presAssocID="{266892DE-0709-45F8-A8CD-CDF305F2B979}" presName="childText" presStyleLbl="bgAcc1" presStyleIdx="3" presStyleCnt="19" custScaleX="219175" custScaleY="293239" custLinFactNeighborX="22230" custLinFactNeighborY="4313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7DD08E2C-79B5-433C-8EE2-94BA9FF0C681}" type="pres">
      <dgm:prSet presAssocID="{33CE9873-BF72-4EC3-9A41-E4647B834C65}" presName="Name13" presStyleLbl="parChTrans1D2" presStyleIdx="4" presStyleCnt="19"/>
      <dgm:spPr/>
      <dgm:t>
        <a:bodyPr/>
        <a:lstStyle/>
        <a:p>
          <a:endParaRPr lang="hu-HU"/>
        </a:p>
      </dgm:t>
    </dgm:pt>
    <dgm:pt modelId="{A7C9704A-6D0B-4790-AD1D-FCCCAE43B82A}" type="pres">
      <dgm:prSet presAssocID="{364B3DBA-8238-458E-8F16-A18A08D218AA}" presName="childText" presStyleLbl="bgAcc1" presStyleIdx="4" presStyleCnt="19" custScaleX="265509" custScaleY="211516" custLinFactNeighborX="-1678" custLinFactNeighborY="5384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3DC21914-4D3F-4EF3-89A5-A0BF0DC3D0DC}" type="pres">
      <dgm:prSet presAssocID="{D3FBC458-37F9-4379-ADE0-CF4CBE03BE04}" presName="Name13" presStyleLbl="parChTrans1D2" presStyleIdx="5" presStyleCnt="19"/>
      <dgm:spPr/>
      <dgm:t>
        <a:bodyPr/>
        <a:lstStyle/>
        <a:p>
          <a:endParaRPr lang="hu-HU"/>
        </a:p>
      </dgm:t>
    </dgm:pt>
    <dgm:pt modelId="{189A39E9-9AEC-4AD9-AA09-1BBEC400E3CF}" type="pres">
      <dgm:prSet presAssocID="{00F2C04C-A3C3-4D73-BC29-B485A1D6D366}" presName="childText" presStyleLbl="bgAcc1" presStyleIdx="5" presStyleCnt="19" custScaleX="260126" custScaleY="267921" custLinFactNeighborX="-1678" custLinFactNeighborY="5384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1F1C07A7-45C8-4EA4-9201-4E25BC16EE7B}" type="pres">
      <dgm:prSet presAssocID="{6D3D8E17-BD87-4C73-BD69-8F0B8CA14816}" presName="root" presStyleCnt="0"/>
      <dgm:spPr/>
    </dgm:pt>
    <dgm:pt modelId="{F8305AC6-4EB5-4F2B-A14C-7260C9704541}" type="pres">
      <dgm:prSet presAssocID="{6D3D8E17-BD87-4C73-BD69-8F0B8CA14816}" presName="rootComposite" presStyleCnt="0"/>
      <dgm:spPr/>
    </dgm:pt>
    <dgm:pt modelId="{C406C34C-51DB-4624-9F15-D7A8A3C23BCD}" type="pres">
      <dgm:prSet presAssocID="{6D3D8E17-BD87-4C73-BD69-8F0B8CA14816}" presName="rootText" presStyleLbl="node1" presStyleIdx="2" presStyleCnt="7" custScaleX="203961" custScaleY="279881" custLinFactNeighborX="4924" custLinFactNeighborY="1266"/>
      <dgm:spPr/>
      <dgm:t>
        <a:bodyPr/>
        <a:lstStyle/>
        <a:p>
          <a:endParaRPr lang="hu-HU"/>
        </a:p>
      </dgm:t>
    </dgm:pt>
    <dgm:pt modelId="{CFC745D9-4484-43D2-98F1-F62965203876}" type="pres">
      <dgm:prSet presAssocID="{6D3D8E17-BD87-4C73-BD69-8F0B8CA14816}" presName="rootConnector" presStyleLbl="node1" presStyleIdx="2" presStyleCnt="7"/>
      <dgm:spPr/>
      <dgm:t>
        <a:bodyPr/>
        <a:lstStyle/>
        <a:p>
          <a:endParaRPr lang="hu-HU"/>
        </a:p>
      </dgm:t>
    </dgm:pt>
    <dgm:pt modelId="{38122DB5-2D3C-400A-9E86-1AF992CAC5B1}" type="pres">
      <dgm:prSet presAssocID="{6D3D8E17-BD87-4C73-BD69-8F0B8CA14816}" presName="childShape" presStyleCnt="0"/>
      <dgm:spPr/>
    </dgm:pt>
    <dgm:pt modelId="{DBE6DA00-B182-46EA-BCAC-C42BCC91B8FA}" type="pres">
      <dgm:prSet presAssocID="{1CAE9DFD-7490-44B4-80AA-BE282FE952D8}" presName="Name13" presStyleLbl="parChTrans1D2" presStyleIdx="6" presStyleCnt="19"/>
      <dgm:spPr/>
      <dgm:t>
        <a:bodyPr/>
        <a:lstStyle/>
        <a:p>
          <a:endParaRPr lang="hu-HU"/>
        </a:p>
      </dgm:t>
    </dgm:pt>
    <dgm:pt modelId="{0C75E51C-CF31-49FF-9793-0EB5EBD82273}" type="pres">
      <dgm:prSet presAssocID="{3B53F55D-1FE8-46C6-B2CC-7A6579B1044F}" presName="childText" presStyleLbl="bgAcc1" presStyleIdx="6" presStyleCnt="19" custScaleX="238257" custScaleY="223511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FAE88E77-B4B1-473E-8A2F-78C8ABE24902}" type="pres">
      <dgm:prSet presAssocID="{4691F405-B165-4232-A9E9-9814EAC3FDD6}" presName="Name13" presStyleLbl="parChTrans1D2" presStyleIdx="7" presStyleCnt="19"/>
      <dgm:spPr/>
      <dgm:t>
        <a:bodyPr/>
        <a:lstStyle/>
        <a:p>
          <a:endParaRPr lang="hu-HU"/>
        </a:p>
      </dgm:t>
    </dgm:pt>
    <dgm:pt modelId="{67EF8658-B2CA-49E0-876B-C3D1E6C74980}" type="pres">
      <dgm:prSet presAssocID="{670F8B8F-9F74-4B91-9412-5BE02D893DD7}" presName="childText" presStyleLbl="bgAcc1" presStyleIdx="7" presStyleCnt="19" custScaleX="219086" custScaleY="220496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94C41478-D5CC-4384-9C23-80D5A17E1084}" type="pres">
      <dgm:prSet presAssocID="{D22B3297-2595-455E-AFA8-63219CDF78D9}" presName="Name13" presStyleLbl="parChTrans1D2" presStyleIdx="8" presStyleCnt="19"/>
      <dgm:spPr/>
      <dgm:t>
        <a:bodyPr/>
        <a:lstStyle/>
        <a:p>
          <a:endParaRPr lang="hu-HU"/>
        </a:p>
      </dgm:t>
    </dgm:pt>
    <dgm:pt modelId="{E37F85F1-B6D5-45EC-A5F0-08E6A94120FD}" type="pres">
      <dgm:prSet presAssocID="{9E614A31-6587-4A06-9F09-F6CD5A470C47}" presName="childText" presStyleLbl="bgAcc1" presStyleIdx="8" presStyleCnt="19" custScaleX="237892" custScaleY="266901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F8E07703-7994-4384-BDAC-BD8FA373B77C}" type="pres">
      <dgm:prSet presAssocID="{7CEFD7C7-743C-4158-9590-814FAF94F881}" presName="root" presStyleCnt="0"/>
      <dgm:spPr/>
    </dgm:pt>
    <dgm:pt modelId="{6385DC1D-26F1-4E48-8BB4-740643EA8E28}" type="pres">
      <dgm:prSet presAssocID="{7CEFD7C7-743C-4158-9590-814FAF94F881}" presName="rootComposite" presStyleCnt="0"/>
      <dgm:spPr/>
    </dgm:pt>
    <dgm:pt modelId="{89767591-F7B0-4B7B-9796-7152AE099FB9}" type="pres">
      <dgm:prSet presAssocID="{7CEFD7C7-743C-4158-9590-814FAF94F881}" presName="rootText" presStyleLbl="node1" presStyleIdx="3" presStyleCnt="7" custScaleX="232057" custScaleY="303590"/>
      <dgm:spPr/>
      <dgm:t>
        <a:bodyPr/>
        <a:lstStyle/>
        <a:p>
          <a:endParaRPr lang="hu-HU"/>
        </a:p>
      </dgm:t>
    </dgm:pt>
    <dgm:pt modelId="{B0ACE260-908E-4278-B6C4-15BD2F6E551D}" type="pres">
      <dgm:prSet presAssocID="{7CEFD7C7-743C-4158-9590-814FAF94F881}" presName="rootConnector" presStyleLbl="node1" presStyleIdx="3" presStyleCnt="7"/>
      <dgm:spPr/>
      <dgm:t>
        <a:bodyPr/>
        <a:lstStyle/>
        <a:p>
          <a:endParaRPr lang="hu-HU"/>
        </a:p>
      </dgm:t>
    </dgm:pt>
    <dgm:pt modelId="{70106395-995E-400C-82D1-FB602C1C2D88}" type="pres">
      <dgm:prSet presAssocID="{7CEFD7C7-743C-4158-9590-814FAF94F881}" presName="childShape" presStyleCnt="0"/>
      <dgm:spPr/>
    </dgm:pt>
    <dgm:pt modelId="{C1D3CE5C-AE6E-4084-832B-448CEEAD7586}" type="pres">
      <dgm:prSet presAssocID="{2703720C-0CBA-4CBE-A1F0-4B6B7691EA0D}" presName="Name13" presStyleLbl="parChTrans1D2" presStyleIdx="9" presStyleCnt="19"/>
      <dgm:spPr/>
      <dgm:t>
        <a:bodyPr/>
        <a:lstStyle/>
        <a:p>
          <a:endParaRPr lang="hu-HU"/>
        </a:p>
      </dgm:t>
    </dgm:pt>
    <dgm:pt modelId="{67C44968-AE14-4B1C-ABFA-E289B39A6409}" type="pres">
      <dgm:prSet presAssocID="{A1131C0D-F6FA-44CA-AFAF-B9E2DFE80FB7}" presName="childText" presStyleLbl="bgAcc1" presStyleIdx="9" presStyleCnt="19" custScaleX="185650" custScaleY="36918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5F862AD1-0CB2-48FD-AAC3-64F65006FD3F}" type="pres">
      <dgm:prSet presAssocID="{07A6D363-C5B0-4B9E-A982-16EB3F0AD9CA}" presName="root" presStyleCnt="0"/>
      <dgm:spPr/>
    </dgm:pt>
    <dgm:pt modelId="{40DC47B2-0423-4899-ACB7-8ED284034B98}" type="pres">
      <dgm:prSet presAssocID="{07A6D363-C5B0-4B9E-A982-16EB3F0AD9CA}" presName="rootComposite" presStyleCnt="0"/>
      <dgm:spPr/>
    </dgm:pt>
    <dgm:pt modelId="{EADB8CD7-CBD5-4A2A-ADF6-9C0E9FF1C592}" type="pres">
      <dgm:prSet presAssocID="{07A6D363-C5B0-4B9E-A982-16EB3F0AD9CA}" presName="rootText" presStyleLbl="node1" presStyleIdx="4" presStyleCnt="7" custScaleX="181148" custScaleY="303065"/>
      <dgm:spPr/>
      <dgm:t>
        <a:bodyPr/>
        <a:lstStyle/>
        <a:p>
          <a:endParaRPr lang="hu-HU"/>
        </a:p>
      </dgm:t>
    </dgm:pt>
    <dgm:pt modelId="{639CEA06-A453-456C-AAAE-44759FE70E65}" type="pres">
      <dgm:prSet presAssocID="{07A6D363-C5B0-4B9E-A982-16EB3F0AD9CA}" presName="rootConnector" presStyleLbl="node1" presStyleIdx="4" presStyleCnt="7"/>
      <dgm:spPr/>
      <dgm:t>
        <a:bodyPr/>
        <a:lstStyle/>
        <a:p>
          <a:endParaRPr lang="hu-HU"/>
        </a:p>
      </dgm:t>
    </dgm:pt>
    <dgm:pt modelId="{620D6857-1D0C-4FAE-AD8F-FF9EAF12030B}" type="pres">
      <dgm:prSet presAssocID="{07A6D363-C5B0-4B9E-A982-16EB3F0AD9CA}" presName="childShape" presStyleCnt="0"/>
      <dgm:spPr/>
    </dgm:pt>
    <dgm:pt modelId="{51297494-C203-4907-8437-5DE876EFB16E}" type="pres">
      <dgm:prSet presAssocID="{91ABB9A7-FCC8-45B4-B69A-5F17F7B4A24F}" presName="Name13" presStyleLbl="parChTrans1D2" presStyleIdx="10" presStyleCnt="19"/>
      <dgm:spPr/>
      <dgm:t>
        <a:bodyPr/>
        <a:lstStyle/>
        <a:p>
          <a:endParaRPr lang="hu-HU"/>
        </a:p>
      </dgm:t>
    </dgm:pt>
    <dgm:pt modelId="{D3E3E9EA-62A4-4FB4-AC6B-58CEBF7E6D35}" type="pres">
      <dgm:prSet presAssocID="{47AD7FC4-CF4A-4E9C-9FD3-73B3334FF70F}" presName="childText" presStyleLbl="bgAcc1" presStyleIdx="10" presStyleCnt="19" custScaleX="222379" custScaleY="234470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30CAF266-5C02-47B1-BC52-E9A2B7399A85}" type="pres">
      <dgm:prSet presAssocID="{DA8183B2-18B9-472E-9F57-34B88331A25E}" presName="Name13" presStyleLbl="parChTrans1D2" presStyleIdx="11" presStyleCnt="19"/>
      <dgm:spPr/>
      <dgm:t>
        <a:bodyPr/>
        <a:lstStyle/>
        <a:p>
          <a:endParaRPr lang="hu-HU"/>
        </a:p>
      </dgm:t>
    </dgm:pt>
    <dgm:pt modelId="{43ABEEC9-538D-4A0D-855E-974438912C64}" type="pres">
      <dgm:prSet presAssocID="{DA4C6357-FE1C-40B5-A8E0-8B03DDC4AA1C}" presName="childText" presStyleLbl="bgAcc1" presStyleIdx="11" presStyleCnt="19" custScaleX="222379" custScaleY="234470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5E0FF688-E650-46F9-86FD-93CC3C0F71C2}" type="pres">
      <dgm:prSet presAssocID="{8E64FF14-CFF4-4946-A88C-BE093E5E1202}" presName="Name13" presStyleLbl="parChTrans1D2" presStyleIdx="12" presStyleCnt="19"/>
      <dgm:spPr/>
      <dgm:t>
        <a:bodyPr/>
        <a:lstStyle/>
        <a:p>
          <a:endParaRPr lang="hu-HU"/>
        </a:p>
      </dgm:t>
    </dgm:pt>
    <dgm:pt modelId="{90DBC714-46CA-4108-A5FC-BCD5C6FD43DF}" type="pres">
      <dgm:prSet presAssocID="{D678E927-3AA8-47E4-B163-825942FE239D}" presName="childText" presStyleLbl="bgAcc1" presStyleIdx="12" presStyleCnt="19" custScaleX="222379" custScaleY="234470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C9BEA3C0-B91D-4ACF-8481-F1411B3D89CB}" type="pres">
      <dgm:prSet presAssocID="{191F7A21-F7A1-421D-9945-257F5C6783AB}" presName="root" presStyleCnt="0"/>
      <dgm:spPr/>
    </dgm:pt>
    <dgm:pt modelId="{ABA7B9C9-313E-41F2-BEA8-F3A4D7997BFC}" type="pres">
      <dgm:prSet presAssocID="{191F7A21-F7A1-421D-9945-257F5C6783AB}" presName="rootComposite" presStyleCnt="0"/>
      <dgm:spPr/>
    </dgm:pt>
    <dgm:pt modelId="{2803AC1D-B334-48EA-AFC5-6B9D696BB7A7}" type="pres">
      <dgm:prSet presAssocID="{191F7A21-F7A1-421D-9945-257F5C6783AB}" presName="rootText" presStyleLbl="node1" presStyleIdx="5" presStyleCnt="7" custScaleX="199669" custScaleY="236565" custLinFactNeighborX="16212" custLinFactNeighborY="9988"/>
      <dgm:spPr/>
      <dgm:t>
        <a:bodyPr/>
        <a:lstStyle/>
        <a:p>
          <a:endParaRPr lang="hu-HU"/>
        </a:p>
      </dgm:t>
    </dgm:pt>
    <dgm:pt modelId="{93F5ACC9-B48A-4501-B093-580EFEED11F6}" type="pres">
      <dgm:prSet presAssocID="{191F7A21-F7A1-421D-9945-257F5C6783AB}" presName="rootConnector" presStyleLbl="node1" presStyleIdx="5" presStyleCnt="7"/>
      <dgm:spPr/>
      <dgm:t>
        <a:bodyPr/>
        <a:lstStyle/>
        <a:p>
          <a:endParaRPr lang="hu-HU"/>
        </a:p>
      </dgm:t>
    </dgm:pt>
    <dgm:pt modelId="{2E7ACF7F-06ED-447D-8B0B-2AB5B46580CC}" type="pres">
      <dgm:prSet presAssocID="{191F7A21-F7A1-421D-9945-257F5C6783AB}" presName="childShape" presStyleCnt="0"/>
      <dgm:spPr/>
    </dgm:pt>
    <dgm:pt modelId="{BCBB5F17-674C-4595-B5E1-E31B9A3C8E9D}" type="pres">
      <dgm:prSet presAssocID="{368B816B-5962-43B6-ACE4-0DE18381ED62}" presName="Name13" presStyleLbl="parChTrans1D2" presStyleIdx="13" presStyleCnt="19"/>
      <dgm:spPr/>
      <dgm:t>
        <a:bodyPr/>
        <a:lstStyle/>
        <a:p>
          <a:endParaRPr lang="hu-HU"/>
        </a:p>
      </dgm:t>
    </dgm:pt>
    <dgm:pt modelId="{35A7A19D-5497-4675-A545-4CF0DEA60965}" type="pres">
      <dgm:prSet presAssocID="{C90B3C01-63C2-4DF1-BA39-E81D02B52463}" presName="childText" presStyleLbl="bgAcc1" presStyleIdx="13" presStyleCnt="19" custScaleX="255872" custScaleY="229789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6F14F762-6C7B-48F6-A973-D2F586E7EA49}" type="pres">
      <dgm:prSet presAssocID="{ED710B4E-EEFB-45E1-B1B7-2399F0DBA03E}" presName="Name13" presStyleLbl="parChTrans1D2" presStyleIdx="14" presStyleCnt="19"/>
      <dgm:spPr/>
      <dgm:t>
        <a:bodyPr/>
        <a:lstStyle/>
        <a:p>
          <a:endParaRPr lang="hu-HU"/>
        </a:p>
      </dgm:t>
    </dgm:pt>
    <dgm:pt modelId="{F2C42920-4568-440C-A3FC-9B0319DA4E46}" type="pres">
      <dgm:prSet presAssocID="{FD15CC8C-919F-477E-BFE1-4AB228B568C9}" presName="childText" presStyleLbl="bgAcc1" presStyleIdx="14" presStyleCnt="19" custScaleX="255872" custScaleY="229789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2B9642B6-D21E-44B6-8A86-A9F22072DD98}" type="pres">
      <dgm:prSet presAssocID="{1EA98CD6-9B68-4CE4-9968-89049175588A}" presName="Name13" presStyleLbl="parChTrans1D2" presStyleIdx="15" presStyleCnt="19"/>
      <dgm:spPr/>
      <dgm:t>
        <a:bodyPr/>
        <a:lstStyle/>
        <a:p>
          <a:endParaRPr lang="hu-HU"/>
        </a:p>
      </dgm:t>
    </dgm:pt>
    <dgm:pt modelId="{2407137E-C54B-4E02-B3FE-0835E9C2847A}" type="pres">
      <dgm:prSet presAssocID="{4F892CF6-1038-4ADA-A93A-DBE1FAC8F5FB}" presName="childText" presStyleLbl="bgAcc1" presStyleIdx="15" presStyleCnt="19" custScaleX="268469" custScaleY="242371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C2C15EC5-0121-4439-9002-BC6D96DECEBF}" type="pres">
      <dgm:prSet presAssocID="{38E3F213-9032-49E6-9F6A-14F3517010F2}" presName="root" presStyleCnt="0"/>
      <dgm:spPr/>
    </dgm:pt>
    <dgm:pt modelId="{C98B0E80-4076-4D43-A682-89B7721148F5}" type="pres">
      <dgm:prSet presAssocID="{38E3F213-9032-49E6-9F6A-14F3517010F2}" presName="rootComposite" presStyleCnt="0"/>
      <dgm:spPr/>
    </dgm:pt>
    <dgm:pt modelId="{84DD4E29-9DBB-4482-BA65-25B4E6A5B3AB}" type="pres">
      <dgm:prSet presAssocID="{38E3F213-9032-49E6-9F6A-14F3517010F2}" presName="rootText" presStyleLbl="node1" presStyleIdx="6" presStyleCnt="7" custScaleX="173819" custScaleY="283330"/>
      <dgm:spPr/>
      <dgm:t>
        <a:bodyPr/>
        <a:lstStyle/>
        <a:p>
          <a:endParaRPr lang="hu-HU"/>
        </a:p>
      </dgm:t>
    </dgm:pt>
    <dgm:pt modelId="{AA1597FA-A844-4193-BDB2-FF3877E5964E}" type="pres">
      <dgm:prSet presAssocID="{38E3F213-9032-49E6-9F6A-14F3517010F2}" presName="rootConnector" presStyleLbl="node1" presStyleIdx="6" presStyleCnt="7"/>
      <dgm:spPr/>
      <dgm:t>
        <a:bodyPr/>
        <a:lstStyle/>
        <a:p>
          <a:endParaRPr lang="hu-HU"/>
        </a:p>
      </dgm:t>
    </dgm:pt>
    <dgm:pt modelId="{F41C8BE3-3A3A-49AA-8349-D50BE7DB894D}" type="pres">
      <dgm:prSet presAssocID="{38E3F213-9032-49E6-9F6A-14F3517010F2}" presName="childShape" presStyleCnt="0"/>
      <dgm:spPr/>
    </dgm:pt>
    <dgm:pt modelId="{860DF73E-2DBD-4949-9E45-0FF6724EE8BF}" type="pres">
      <dgm:prSet presAssocID="{B5B0B181-8903-4FC5-875E-2D8BA3FE0375}" presName="Name13" presStyleLbl="parChTrans1D2" presStyleIdx="16" presStyleCnt="19"/>
      <dgm:spPr/>
      <dgm:t>
        <a:bodyPr/>
        <a:lstStyle/>
        <a:p>
          <a:endParaRPr lang="hu-HU"/>
        </a:p>
      </dgm:t>
    </dgm:pt>
    <dgm:pt modelId="{77DAC347-1C76-4080-8BBF-06C6D228428F}" type="pres">
      <dgm:prSet presAssocID="{90BC8A3C-BBF4-4326-B39D-38336B9ABD82}" presName="childText" presStyleLbl="bgAcc1" presStyleIdx="16" presStyleCnt="19" custScaleX="216299" custScaleY="280241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E716378C-097A-49E0-86FE-C0EFDA1AED3A}" type="pres">
      <dgm:prSet presAssocID="{A26AF4E2-5B0E-444D-8F33-ADB140D81C55}" presName="Name13" presStyleLbl="parChTrans1D2" presStyleIdx="17" presStyleCnt="19"/>
      <dgm:spPr/>
      <dgm:t>
        <a:bodyPr/>
        <a:lstStyle/>
        <a:p>
          <a:endParaRPr lang="hu-HU"/>
        </a:p>
      </dgm:t>
    </dgm:pt>
    <dgm:pt modelId="{F2C53C0F-47BF-4B79-BBA0-C56C273A0C21}" type="pres">
      <dgm:prSet presAssocID="{29AEDE40-93CE-46E4-B05B-6CC4BCC0C6B1}" presName="childText" presStyleLbl="bgAcc1" presStyleIdx="17" presStyleCnt="19" custScaleX="216299" custScaleY="280241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3C50009F-B4DB-4D7D-AB2B-39A9F3CD3558}" type="pres">
      <dgm:prSet presAssocID="{96280D08-AF35-43E5-87BB-CF586E20537B}" presName="Name13" presStyleLbl="parChTrans1D2" presStyleIdx="18" presStyleCnt="19"/>
      <dgm:spPr/>
      <dgm:t>
        <a:bodyPr/>
        <a:lstStyle/>
        <a:p>
          <a:endParaRPr lang="hu-HU"/>
        </a:p>
      </dgm:t>
    </dgm:pt>
    <dgm:pt modelId="{443ED987-0F02-4910-9BD6-D3D53EC7FFE7}" type="pres">
      <dgm:prSet presAssocID="{986B1111-2FEE-4203-9932-EA3162EB0EF4}" presName="childText" presStyleLbl="bgAcc1" presStyleIdx="18" presStyleCnt="19" custScaleX="216299" custScaleY="280241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0506B5B8-D9BC-438D-909C-FBDCD14A7CBE}" type="presOf" srcId="{364B3DBA-8238-458E-8F16-A18A08D218AA}" destId="{A7C9704A-6D0B-4790-AD1D-FCCCAE43B82A}" srcOrd="0" destOrd="0" presId="urn:microsoft.com/office/officeart/2005/8/layout/hierarchy3"/>
    <dgm:cxn modelId="{0C14F6D6-F7B9-46E8-8146-33113A94828A}" type="presOf" srcId="{20F18E34-0010-4935-82BE-5548CFE60174}" destId="{62B24218-A26A-4658-BCE2-3B868A7BA5C9}" srcOrd="0" destOrd="0" presId="urn:microsoft.com/office/officeart/2005/8/layout/hierarchy3"/>
    <dgm:cxn modelId="{1C73435C-CB29-4CDD-9528-9556C39C4765}" srcId="{6DAB6ADB-2579-4A6A-A550-21DB093C29D6}" destId="{364B3DBA-8238-458E-8F16-A18A08D218AA}" srcOrd="1" destOrd="0" parTransId="{33CE9873-BF72-4EC3-9A41-E4647B834C65}" sibTransId="{642B01DE-310D-4397-95CB-12DA25860C78}"/>
    <dgm:cxn modelId="{C978AFF7-43EB-47FF-85C7-2EEF1B041271}" srcId="{BBAFD103-5B6D-42FE-AABC-23B21A4D9924}" destId="{191F7A21-F7A1-421D-9945-257F5C6783AB}" srcOrd="5" destOrd="0" parTransId="{C48E3663-C4C9-4F09-A551-B5DDFE678FEF}" sibTransId="{1BE95D63-1EF6-413E-BA6F-B114C422BFC5}"/>
    <dgm:cxn modelId="{DB3DD461-84B7-44C0-AA54-6C260242E8B2}" srcId="{38E3F213-9032-49E6-9F6A-14F3517010F2}" destId="{29AEDE40-93CE-46E4-B05B-6CC4BCC0C6B1}" srcOrd="1" destOrd="0" parTransId="{A26AF4E2-5B0E-444D-8F33-ADB140D81C55}" sibTransId="{BAB1A551-A3EB-4D60-BF9E-CC6CDE9722A2}"/>
    <dgm:cxn modelId="{B5E7F660-5F15-4554-AEDC-E54CCD71BC8C}" type="presOf" srcId="{4F892CF6-1038-4ADA-A93A-DBE1FAC8F5FB}" destId="{2407137E-C54B-4E02-B3FE-0835E9C2847A}" srcOrd="0" destOrd="0" presId="urn:microsoft.com/office/officeart/2005/8/layout/hierarchy3"/>
    <dgm:cxn modelId="{C6D21758-E71C-4322-A5BD-9006D6B08CBC}" type="presOf" srcId="{B5B0B181-8903-4FC5-875E-2D8BA3FE0375}" destId="{860DF73E-2DBD-4949-9E45-0FF6724EE8BF}" srcOrd="0" destOrd="0" presId="urn:microsoft.com/office/officeart/2005/8/layout/hierarchy3"/>
    <dgm:cxn modelId="{7B07686C-EB7D-44E4-9CDB-836A401ACA0B}" srcId="{E35C6866-0658-4791-ABB8-86D449E41940}" destId="{859DBC8E-12BA-4229-B605-3A4FE5250D00}" srcOrd="2" destOrd="0" parTransId="{6F15FD3B-D037-480F-8D00-98A4C28AB1B9}" sibTransId="{2E565E94-6BD1-4889-8056-1D20323217E1}"/>
    <dgm:cxn modelId="{BB9C1FC2-406E-4FBA-9A3B-7D371F16BA23}" type="presOf" srcId="{2703720C-0CBA-4CBE-A1F0-4B6B7691EA0D}" destId="{C1D3CE5C-AE6E-4084-832B-448CEEAD7586}" srcOrd="0" destOrd="0" presId="urn:microsoft.com/office/officeart/2005/8/layout/hierarchy3"/>
    <dgm:cxn modelId="{246670D9-1CCD-4142-9D25-17324125B5FF}" srcId="{07A6D363-C5B0-4B9E-A982-16EB3F0AD9CA}" destId="{D678E927-3AA8-47E4-B163-825942FE239D}" srcOrd="2" destOrd="0" parTransId="{8E64FF14-CFF4-4946-A88C-BE093E5E1202}" sibTransId="{D43C5C9E-706E-4E1D-B16A-7F3D08CC5F1E}"/>
    <dgm:cxn modelId="{CBC7F0FA-3F3E-45D3-9D0B-C3852B6C8FAA}" srcId="{191F7A21-F7A1-421D-9945-257F5C6783AB}" destId="{FD15CC8C-919F-477E-BFE1-4AB228B568C9}" srcOrd="1" destOrd="0" parTransId="{ED710B4E-EEFB-45E1-B1B7-2399F0DBA03E}" sibTransId="{E5686C1E-64EF-49C1-847C-FF06D0724BE8}"/>
    <dgm:cxn modelId="{220C8FA3-FE1D-4A77-8313-470E69AB5D66}" srcId="{07A6D363-C5B0-4B9E-A982-16EB3F0AD9CA}" destId="{DA4C6357-FE1C-40B5-A8E0-8B03DDC4AA1C}" srcOrd="1" destOrd="0" parTransId="{DA8183B2-18B9-472E-9F57-34B88331A25E}" sibTransId="{B975739C-3F76-465E-B386-18D7651263CB}"/>
    <dgm:cxn modelId="{1F5690CB-36D0-43BF-A861-EDDCA8864150}" type="presOf" srcId="{38E3F213-9032-49E6-9F6A-14F3517010F2}" destId="{84DD4E29-9DBB-4482-BA65-25B4E6A5B3AB}" srcOrd="0" destOrd="0" presId="urn:microsoft.com/office/officeart/2005/8/layout/hierarchy3"/>
    <dgm:cxn modelId="{7B362A31-04C1-4B13-90F3-EBD33218006B}" srcId="{38E3F213-9032-49E6-9F6A-14F3517010F2}" destId="{90BC8A3C-BBF4-4326-B39D-38336B9ABD82}" srcOrd="0" destOrd="0" parTransId="{B5B0B181-8903-4FC5-875E-2D8BA3FE0375}" sibTransId="{3E8C6B26-9B5A-4830-AFC8-225EF5EA0E54}"/>
    <dgm:cxn modelId="{F370A311-711A-43FC-9487-175F0F6EE7F3}" type="presOf" srcId="{6465BEED-B5B0-4285-B5A6-3199C3202503}" destId="{184A94DF-7472-450E-B295-EE4EBE627379}" srcOrd="0" destOrd="0" presId="urn:microsoft.com/office/officeart/2005/8/layout/hierarchy3"/>
    <dgm:cxn modelId="{62345715-C5CC-48ED-B848-1BA2403FEE5E}" type="presOf" srcId="{191F7A21-F7A1-421D-9945-257F5C6783AB}" destId="{93F5ACC9-B48A-4501-B093-580EFEED11F6}" srcOrd="1" destOrd="0" presId="urn:microsoft.com/office/officeart/2005/8/layout/hierarchy3"/>
    <dgm:cxn modelId="{AD8BA01F-9C28-4FE7-96AA-0EC258BCAF6D}" type="presOf" srcId="{D678E927-3AA8-47E4-B163-825942FE239D}" destId="{90DBC714-46CA-4108-A5FC-BCD5C6FD43DF}" srcOrd="0" destOrd="0" presId="urn:microsoft.com/office/officeart/2005/8/layout/hierarchy3"/>
    <dgm:cxn modelId="{C5F2C341-FA13-45F1-BEC3-66BF7FCCCBD1}" type="presOf" srcId="{F5E0F453-0050-4FA4-B505-06257ECC3695}" destId="{DF111DEA-1B09-423B-802F-556A87CA5E97}" srcOrd="0" destOrd="0" presId="urn:microsoft.com/office/officeart/2005/8/layout/hierarchy3"/>
    <dgm:cxn modelId="{95421B11-717D-4795-AD93-456E08388852}" type="presOf" srcId="{07A6D363-C5B0-4B9E-A982-16EB3F0AD9CA}" destId="{639CEA06-A453-456C-AAAE-44759FE70E65}" srcOrd="1" destOrd="0" presId="urn:microsoft.com/office/officeart/2005/8/layout/hierarchy3"/>
    <dgm:cxn modelId="{03BABB2C-D517-434C-BF16-5CD184404C31}" type="presOf" srcId="{90BC8A3C-BBF4-4326-B39D-38336B9ABD82}" destId="{77DAC347-1C76-4080-8BBF-06C6D228428F}" srcOrd="0" destOrd="0" presId="urn:microsoft.com/office/officeart/2005/8/layout/hierarchy3"/>
    <dgm:cxn modelId="{AA8196F0-33F6-466C-A438-20C91C9C51F2}" type="presOf" srcId="{FD15CC8C-919F-477E-BFE1-4AB228B568C9}" destId="{F2C42920-4568-440C-A3FC-9B0319DA4E46}" srcOrd="0" destOrd="0" presId="urn:microsoft.com/office/officeart/2005/8/layout/hierarchy3"/>
    <dgm:cxn modelId="{521CBCC7-AFB4-483E-8E79-51190BF53F74}" type="presOf" srcId="{7CEFD7C7-743C-4158-9590-814FAF94F881}" destId="{B0ACE260-908E-4278-B6C4-15BD2F6E551D}" srcOrd="1" destOrd="0" presId="urn:microsoft.com/office/officeart/2005/8/layout/hierarchy3"/>
    <dgm:cxn modelId="{ADE19853-F050-43A0-AD9C-5C8586BE81CB}" type="presOf" srcId="{DA8183B2-18B9-472E-9F57-34B88331A25E}" destId="{30CAF266-5C02-47B1-BC52-E9A2B7399A85}" srcOrd="0" destOrd="0" presId="urn:microsoft.com/office/officeart/2005/8/layout/hierarchy3"/>
    <dgm:cxn modelId="{FE86C034-B170-4771-930E-916D185E9142}" srcId="{BBAFD103-5B6D-42FE-AABC-23B21A4D9924}" destId="{7CEFD7C7-743C-4158-9590-814FAF94F881}" srcOrd="3" destOrd="0" parTransId="{5D482A34-A79F-410C-B51C-ECA101028EA1}" sibTransId="{8DA0EFE2-044E-4416-8296-C5A1282A0E59}"/>
    <dgm:cxn modelId="{D824F7CD-4055-4DF8-A9A4-4788A6FDC20D}" type="presOf" srcId="{38E3F213-9032-49E6-9F6A-14F3517010F2}" destId="{AA1597FA-A844-4193-BDB2-FF3877E5964E}" srcOrd="1" destOrd="0" presId="urn:microsoft.com/office/officeart/2005/8/layout/hierarchy3"/>
    <dgm:cxn modelId="{9F385E79-960A-4DF3-82E7-2D372C940FCD}" type="presOf" srcId="{9E614A31-6587-4A06-9F09-F6CD5A470C47}" destId="{E37F85F1-B6D5-45EC-A5F0-08E6A94120FD}" srcOrd="0" destOrd="0" presId="urn:microsoft.com/office/officeart/2005/8/layout/hierarchy3"/>
    <dgm:cxn modelId="{BC336FC0-88B2-4DC7-BCB7-6EB713366F72}" srcId="{BBAFD103-5B6D-42FE-AABC-23B21A4D9924}" destId="{07A6D363-C5B0-4B9E-A982-16EB3F0AD9CA}" srcOrd="4" destOrd="0" parTransId="{5F7D4820-3A44-47AC-9A63-FE9BE5E52155}" sibTransId="{70E02F82-E2D1-4998-93B8-F70AD0AD4863}"/>
    <dgm:cxn modelId="{D2A05255-2683-4929-820A-A98D04C06D57}" type="presOf" srcId="{7FCD7D28-894F-4B40-ACC8-46808580FCDC}" destId="{2BE7BFAD-3BCE-4A38-87BC-73110CC81FD1}" srcOrd="0" destOrd="0" presId="urn:microsoft.com/office/officeart/2005/8/layout/hierarchy3"/>
    <dgm:cxn modelId="{0A60D5F4-AA42-400F-97B8-1DBFE4B2B7D0}" type="presOf" srcId="{D22B3297-2595-455E-AFA8-63219CDF78D9}" destId="{94C41478-D5CC-4384-9C23-80D5A17E1084}" srcOrd="0" destOrd="0" presId="urn:microsoft.com/office/officeart/2005/8/layout/hierarchy3"/>
    <dgm:cxn modelId="{2D6FD5E6-01B0-435F-925B-47CE315C5BDB}" type="presOf" srcId="{91ABB9A7-FCC8-45B4-B69A-5F17F7B4A24F}" destId="{51297494-C203-4907-8437-5DE876EFB16E}" srcOrd="0" destOrd="0" presId="urn:microsoft.com/office/officeart/2005/8/layout/hierarchy3"/>
    <dgm:cxn modelId="{EF2DA09C-ED1A-4F49-8EB4-F6C59154D9BC}" type="presOf" srcId="{6D3D8E17-BD87-4C73-BD69-8F0B8CA14816}" destId="{CFC745D9-4484-43D2-98F1-F62965203876}" srcOrd="1" destOrd="0" presId="urn:microsoft.com/office/officeart/2005/8/layout/hierarchy3"/>
    <dgm:cxn modelId="{4ECC62FC-860A-43E1-99D1-AF41FF4784ED}" type="presOf" srcId="{266892DE-0709-45F8-A8CD-CDF305F2B979}" destId="{EC62C7AD-3071-4ED4-AF5D-7A8BA57E1ED4}" srcOrd="0" destOrd="0" presId="urn:microsoft.com/office/officeart/2005/8/layout/hierarchy3"/>
    <dgm:cxn modelId="{ADABEF15-294D-4FC8-84E0-6825630641E1}" type="presOf" srcId="{8E64FF14-CFF4-4946-A88C-BE093E5E1202}" destId="{5E0FF688-E650-46F9-86FD-93CC3C0F71C2}" srcOrd="0" destOrd="0" presId="urn:microsoft.com/office/officeart/2005/8/layout/hierarchy3"/>
    <dgm:cxn modelId="{F4D83D37-E25B-46D7-A8AD-6E1F22AC6A82}" type="presOf" srcId="{670F8B8F-9F74-4B91-9412-5BE02D893DD7}" destId="{67EF8658-B2CA-49E0-876B-C3D1E6C74980}" srcOrd="0" destOrd="0" presId="urn:microsoft.com/office/officeart/2005/8/layout/hierarchy3"/>
    <dgm:cxn modelId="{C77AF1FC-98C1-4B58-8556-B01B52EF438A}" type="presOf" srcId="{6DAB6ADB-2579-4A6A-A550-21DB093C29D6}" destId="{E6DD495E-2508-4AF9-B26E-D1422050714B}" srcOrd="0" destOrd="0" presId="urn:microsoft.com/office/officeart/2005/8/layout/hierarchy3"/>
    <dgm:cxn modelId="{D23ABAC4-A9A1-47DE-A4D7-43B01C19FD7D}" type="presOf" srcId="{A26AF4E2-5B0E-444D-8F33-ADB140D81C55}" destId="{E716378C-097A-49E0-86FE-C0EFDA1AED3A}" srcOrd="0" destOrd="0" presId="urn:microsoft.com/office/officeart/2005/8/layout/hierarchy3"/>
    <dgm:cxn modelId="{37136672-F39B-47A2-839E-45170D34F55F}" type="presOf" srcId="{7A17C98D-E102-4BB9-B4B3-E7F3785156C2}" destId="{49030D44-A3B5-4753-963A-07F71C8A52B1}" srcOrd="0" destOrd="0" presId="urn:microsoft.com/office/officeart/2005/8/layout/hierarchy3"/>
    <dgm:cxn modelId="{BC3EA750-F309-4F35-9061-F6CA5C4A7B6B}" type="presOf" srcId="{D3FBC458-37F9-4379-ADE0-CF4CBE03BE04}" destId="{3DC21914-4D3F-4EF3-89A5-A0BF0DC3D0DC}" srcOrd="0" destOrd="0" presId="urn:microsoft.com/office/officeart/2005/8/layout/hierarchy3"/>
    <dgm:cxn modelId="{A45751AF-7750-4F15-8613-5A539805ED5C}" type="presOf" srcId="{29AEDE40-93CE-46E4-B05B-6CC4BCC0C6B1}" destId="{F2C53C0F-47BF-4B79-BBA0-C56C273A0C21}" srcOrd="0" destOrd="0" presId="urn:microsoft.com/office/officeart/2005/8/layout/hierarchy3"/>
    <dgm:cxn modelId="{D06151EF-FB88-4465-97B0-024F7A7FC998}" type="presOf" srcId="{859DBC8E-12BA-4229-B605-3A4FE5250D00}" destId="{7C0FA3D8-013C-4B7A-B4C1-5C34152AB57B}" srcOrd="0" destOrd="0" presId="urn:microsoft.com/office/officeart/2005/8/layout/hierarchy3"/>
    <dgm:cxn modelId="{2C352AC1-3EAF-4EBA-B966-39855AAEBD5E}" srcId="{6DAB6ADB-2579-4A6A-A550-21DB093C29D6}" destId="{00F2C04C-A3C3-4D73-BC29-B485A1D6D366}" srcOrd="2" destOrd="0" parTransId="{D3FBC458-37F9-4379-ADE0-CF4CBE03BE04}" sibTransId="{37129C5C-AA3D-41C3-B8C1-8C8F547D59B8}"/>
    <dgm:cxn modelId="{363BC7A9-A0BA-468B-A80C-466CE0906CF6}" type="presOf" srcId="{6DAB6ADB-2579-4A6A-A550-21DB093C29D6}" destId="{B1DB8A20-6345-4150-AA5E-97576B2D6BD6}" srcOrd="1" destOrd="0" presId="urn:microsoft.com/office/officeart/2005/8/layout/hierarchy3"/>
    <dgm:cxn modelId="{62AB4931-D9D9-4842-889C-A30E3EC53D78}" type="presOf" srcId="{368B816B-5962-43B6-ACE4-0DE18381ED62}" destId="{BCBB5F17-674C-4595-B5E1-E31B9A3C8E9D}" srcOrd="0" destOrd="0" presId="urn:microsoft.com/office/officeart/2005/8/layout/hierarchy3"/>
    <dgm:cxn modelId="{B1978BD7-68CF-45DE-8659-D8AE0ABADB5F}" srcId="{7CEFD7C7-743C-4158-9590-814FAF94F881}" destId="{A1131C0D-F6FA-44CA-AFAF-B9E2DFE80FB7}" srcOrd="0" destOrd="0" parTransId="{2703720C-0CBA-4CBE-A1F0-4B6B7691EA0D}" sibTransId="{DA1FDFC5-A747-41A5-BEEA-5EAB30519EF4}"/>
    <dgm:cxn modelId="{C912B2CF-D45C-42FC-8058-C4CFF20DE6B6}" srcId="{BBAFD103-5B6D-42FE-AABC-23B21A4D9924}" destId="{6DAB6ADB-2579-4A6A-A550-21DB093C29D6}" srcOrd="1" destOrd="0" parTransId="{0683E475-8B7D-4349-8EB7-4CD49CCBF5BE}" sibTransId="{18F1C3E1-50DB-4C28-9EFD-165184B57C1D}"/>
    <dgm:cxn modelId="{E63E0BD4-A5AA-4B65-8C12-6071827DA454}" type="presOf" srcId="{E35C6866-0658-4791-ABB8-86D449E41940}" destId="{45042E3C-5007-47F6-BA24-AFC944659C84}" srcOrd="1" destOrd="0" presId="urn:microsoft.com/office/officeart/2005/8/layout/hierarchy3"/>
    <dgm:cxn modelId="{E50EC135-BD3C-44E2-8264-D92A7C73CFF7}" srcId="{191F7A21-F7A1-421D-9945-257F5C6783AB}" destId="{4F892CF6-1038-4ADA-A93A-DBE1FAC8F5FB}" srcOrd="2" destOrd="0" parTransId="{1EA98CD6-9B68-4CE4-9968-89049175588A}" sibTransId="{9D0C69B3-479F-4DFA-B584-BCFA5CE35A20}"/>
    <dgm:cxn modelId="{BBB44815-B463-4879-AB26-293045E29739}" srcId="{38E3F213-9032-49E6-9F6A-14F3517010F2}" destId="{986B1111-2FEE-4203-9932-EA3162EB0EF4}" srcOrd="2" destOrd="0" parTransId="{96280D08-AF35-43E5-87BB-CF586E20537B}" sibTransId="{2F85D909-3BDC-4174-85D6-49E06C2E6B7C}"/>
    <dgm:cxn modelId="{1B957CDE-655F-4E44-BB62-4719709BB537}" srcId="{6D3D8E17-BD87-4C73-BD69-8F0B8CA14816}" destId="{3B53F55D-1FE8-46C6-B2CC-7A6579B1044F}" srcOrd="0" destOrd="0" parTransId="{1CAE9DFD-7490-44B4-80AA-BE282FE952D8}" sibTransId="{766184F4-FA44-45E9-9E16-2D7C547DB9C5}"/>
    <dgm:cxn modelId="{7A91BE70-DCD1-4FB1-891B-76DD4588AF49}" srcId="{BBAFD103-5B6D-42FE-AABC-23B21A4D9924}" destId="{6D3D8E17-BD87-4C73-BD69-8F0B8CA14816}" srcOrd="2" destOrd="0" parTransId="{23BFFAF2-E48B-4B6C-B2F7-6B3A65F9432B}" sibTransId="{2F7816CD-F8F6-4F15-A4B9-8C9AA3A6F5D6}"/>
    <dgm:cxn modelId="{081A874F-2A6E-4288-852D-DD6833E65E0B}" type="presOf" srcId="{47AD7FC4-CF4A-4E9C-9FD3-73B3334FF70F}" destId="{D3E3E9EA-62A4-4FB4-AC6B-58CEBF7E6D35}" srcOrd="0" destOrd="0" presId="urn:microsoft.com/office/officeart/2005/8/layout/hierarchy3"/>
    <dgm:cxn modelId="{7CABB79A-62FB-4C2B-936A-2FBF7F72E5FA}" srcId="{6DAB6ADB-2579-4A6A-A550-21DB093C29D6}" destId="{266892DE-0709-45F8-A8CD-CDF305F2B979}" srcOrd="0" destOrd="0" parTransId="{6465BEED-B5B0-4285-B5A6-3199C3202503}" sibTransId="{2A7E4C29-69C5-4DEA-B914-27CCBCF1D065}"/>
    <dgm:cxn modelId="{1083ED6A-170C-4658-A657-91A4857B7295}" srcId="{BBAFD103-5B6D-42FE-AABC-23B21A4D9924}" destId="{38E3F213-9032-49E6-9F6A-14F3517010F2}" srcOrd="6" destOrd="0" parTransId="{BA2E9ED6-384A-445F-AB1B-9CB71BD0C3FE}" sibTransId="{888738CD-B033-4A33-AD36-867210EAE6E6}"/>
    <dgm:cxn modelId="{13A5EC70-70FD-432C-BD36-C6978CB5AA1E}" type="presOf" srcId="{07A6D363-C5B0-4B9E-A982-16EB3F0AD9CA}" destId="{EADB8CD7-CBD5-4A2A-ADF6-9C0E9FF1C592}" srcOrd="0" destOrd="0" presId="urn:microsoft.com/office/officeart/2005/8/layout/hierarchy3"/>
    <dgm:cxn modelId="{B17DBEC2-D2E6-4F19-A76A-5519A0353A3C}" srcId="{E35C6866-0658-4791-ABB8-86D449E41940}" destId="{7A17C98D-E102-4BB9-B4B3-E7F3785156C2}" srcOrd="0" destOrd="0" parTransId="{20F18E34-0010-4935-82BE-5548CFE60174}" sibTransId="{B25D625D-1267-498F-9A43-9F6E13FC1E5A}"/>
    <dgm:cxn modelId="{0AB9BA4A-EB0C-4370-A355-1E418DD1B57F}" srcId="{6D3D8E17-BD87-4C73-BD69-8F0B8CA14816}" destId="{670F8B8F-9F74-4B91-9412-5BE02D893DD7}" srcOrd="1" destOrd="0" parTransId="{4691F405-B165-4232-A9E9-9814EAC3FDD6}" sibTransId="{06D2F10E-6DC5-4445-A7D2-09535B260FAB}"/>
    <dgm:cxn modelId="{08F4A5CC-B118-49B9-9F7A-575B7D4B248E}" type="presOf" srcId="{1EA98CD6-9B68-4CE4-9968-89049175588A}" destId="{2B9642B6-D21E-44B6-8A86-A9F22072DD98}" srcOrd="0" destOrd="0" presId="urn:microsoft.com/office/officeart/2005/8/layout/hierarchy3"/>
    <dgm:cxn modelId="{9890DBBA-5F96-4F05-8694-C1BBCF63E72D}" srcId="{6D3D8E17-BD87-4C73-BD69-8F0B8CA14816}" destId="{9E614A31-6587-4A06-9F09-F6CD5A470C47}" srcOrd="2" destOrd="0" parTransId="{D22B3297-2595-455E-AFA8-63219CDF78D9}" sibTransId="{3DB24227-8332-40D9-810F-82FB5A1B52F2}"/>
    <dgm:cxn modelId="{45861C31-71A6-4567-8C38-C79BFD6CCA22}" type="presOf" srcId="{6F15FD3B-D037-480F-8D00-98A4C28AB1B9}" destId="{76D9EBC2-9205-40B3-88BC-5B1DAFAF054B}" srcOrd="0" destOrd="0" presId="urn:microsoft.com/office/officeart/2005/8/layout/hierarchy3"/>
    <dgm:cxn modelId="{6150FA47-8177-4407-93B2-4E54A20BEE97}" srcId="{BBAFD103-5B6D-42FE-AABC-23B21A4D9924}" destId="{E35C6866-0658-4791-ABB8-86D449E41940}" srcOrd="0" destOrd="0" parTransId="{6248BD38-781C-4014-8A67-F7D92B2B6BA4}" sibTransId="{B988A2A9-57F3-4BE3-A664-8D3259DBD7F1}"/>
    <dgm:cxn modelId="{E648888C-4BBB-4561-8F7C-FAAF83C0DF0E}" type="presOf" srcId="{6D3D8E17-BD87-4C73-BD69-8F0B8CA14816}" destId="{C406C34C-51DB-4624-9F15-D7A8A3C23BCD}" srcOrd="0" destOrd="0" presId="urn:microsoft.com/office/officeart/2005/8/layout/hierarchy3"/>
    <dgm:cxn modelId="{C32ADE44-76C2-44E4-AD48-DAB9FA909A2E}" type="presOf" srcId="{986B1111-2FEE-4203-9932-EA3162EB0EF4}" destId="{443ED987-0F02-4910-9BD6-D3D53EC7FFE7}" srcOrd="0" destOrd="0" presId="urn:microsoft.com/office/officeart/2005/8/layout/hierarchy3"/>
    <dgm:cxn modelId="{F728DA93-BC23-432F-BD56-0E9E103F8978}" type="presOf" srcId="{96280D08-AF35-43E5-87BB-CF586E20537B}" destId="{3C50009F-B4DB-4D7D-AB2B-39A9F3CD3558}" srcOrd="0" destOrd="0" presId="urn:microsoft.com/office/officeart/2005/8/layout/hierarchy3"/>
    <dgm:cxn modelId="{F2159DFB-0B56-47FC-943E-10502FE605EE}" srcId="{07A6D363-C5B0-4B9E-A982-16EB3F0AD9CA}" destId="{47AD7FC4-CF4A-4E9C-9FD3-73B3334FF70F}" srcOrd="0" destOrd="0" parTransId="{91ABB9A7-FCC8-45B4-B69A-5F17F7B4A24F}" sibTransId="{EDD0F50F-36A0-4553-860A-47B09D0F7BA7}"/>
    <dgm:cxn modelId="{3D0A7357-0873-4FDE-B086-3F6613058234}" srcId="{191F7A21-F7A1-421D-9945-257F5C6783AB}" destId="{C90B3C01-63C2-4DF1-BA39-E81D02B52463}" srcOrd="0" destOrd="0" parTransId="{368B816B-5962-43B6-ACE4-0DE18381ED62}" sibTransId="{A75DD168-7F50-4643-A34B-59565A2275D5}"/>
    <dgm:cxn modelId="{0178CE8D-64C1-4B9D-9CD3-AE4A2362FC3A}" type="presOf" srcId="{33CE9873-BF72-4EC3-9A41-E4647B834C65}" destId="{7DD08E2C-79B5-433C-8EE2-94BA9FF0C681}" srcOrd="0" destOrd="0" presId="urn:microsoft.com/office/officeart/2005/8/layout/hierarchy3"/>
    <dgm:cxn modelId="{3E5DEBFB-DFB5-4AB9-AAC0-65535C2A688C}" type="presOf" srcId="{ED710B4E-EEFB-45E1-B1B7-2399F0DBA03E}" destId="{6F14F762-6C7B-48F6-A973-D2F586E7EA49}" srcOrd="0" destOrd="0" presId="urn:microsoft.com/office/officeart/2005/8/layout/hierarchy3"/>
    <dgm:cxn modelId="{78817E1E-05D5-4EF4-AEC1-D81F74432865}" type="presOf" srcId="{C90B3C01-63C2-4DF1-BA39-E81D02B52463}" destId="{35A7A19D-5497-4675-A545-4CF0DEA60965}" srcOrd="0" destOrd="0" presId="urn:microsoft.com/office/officeart/2005/8/layout/hierarchy3"/>
    <dgm:cxn modelId="{583EFF9B-A718-448F-8868-26EFD83B9945}" type="presOf" srcId="{DA4C6357-FE1C-40B5-A8E0-8B03DDC4AA1C}" destId="{43ABEEC9-538D-4A0D-855E-974438912C64}" srcOrd="0" destOrd="0" presId="urn:microsoft.com/office/officeart/2005/8/layout/hierarchy3"/>
    <dgm:cxn modelId="{22D9D83A-838F-45FF-9E2C-833891AC771A}" type="presOf" srcId="{191F7A21-F7A1-421D-9945-257F5C6783AB}" destId="{2803AC1D-B334-48EA-AFC5-6B9D696BB7A7}" srcOrd="0" destOrd="0" presId="urn:microsoft.com/office/officeart/2005/8/layout/hierarchy3"/>
    <dgm:cxn modelId="{2AB2AEAA-FBD0-40CD-9390-F0A757701A3E}" type="presOf" srcId="{BBAFD103-5B6D-42FE-AABC-23B21A4D9924}" destId="{C4E47D91-9EAA-4228-9053-D8A8B2F06BCC}" srcOrd="0" destOrd="0" presId="urn:microsoft.com/office/officeart/2005/8/layout/hierarchy3"/>
    <dgm:cxn modelId="{634859D8-2F59-477D-B88E-5FCE5B3D00DA}" type="presOf" srcId="{1CAE9DFD-7490-44B4-80AA-BE282FE952D8}" destId="{DBE6DA00-B182-46EA-BCAC-C42BCC91B8FA}" srcOrd="0" destOrd="0" presId="urn:microsoft.com/office/officeart/2005/8/layout/hierarchy3"/>
    <dgm:cxn modelId="{FE9B6777-357C-41EF-A966-D1D2573D462B}" type="presOf" srcId="{4691F405-B165-4232-A9E9-9814EAC3FDD6}" destId="{FAE88E77-B4B1-473E-8A2F-78C8ABE24902}" srcOrd="0" destOrd="0" presId="urn:microsoft.com/office/officeart/2005/8/layout/hierarchy3"/>
    <dgm:cxn modelId="{4B7F48A3-A221-4133-B53E-1F87D6403DD6}" type="presOf" srcId="{7CEFD7C7-743C-4158-9590-814FAF94F881}" destId="{89767591-F7B0-4B7B-9796-7152AE099FB9}" srcOrd="0" destOrd="0" presId="urn:microsoft.com/office/officeart/2005/8/layout/hierarchy3"/>
    <dgm:cxn modelId="{71E58A0E-FD8B-4341-BD2F-64D5476AD935}" type="presOf" srcId="{3B53F55D-1FE8-46C6-B2CC-7A6579B1044F}" destId="{0C75E51C-CF31-49FF-9793-0EB5EBD82273}" srcOrd="0" destOrd="0" presId="urn:microsoft.com/office/officeart/2005/8/layout/hierarchy3"/>
    <dgm:cxn modelId="{35ABABD4-6111-4418-AF9B-FDF0DFB2B5A8}" type="presOf" srcId="{A1131C0D-F6FA-44CA-AFAF-B9E2DFE80FB7}" destId="{67C44968-AE14-4B1C-ABFA-E289B39A6409}" srcOrd="0" destOrd="0" presId="urn:microsoft.com/office/officeart/2005/8/layout/hierarchy3"/>
    <dgm:cxn modelId="{709BEDD5-A05D-424C-AD1B-F4E7D6EACBF9}" type="presOf" srcId="{E35C6866-0658-4791-ABB8-86D449E41940}" destId="{CC139516-8583-4337-82CD-E9901733BE00}" srcOrd="0" destOrd="0" presId="urn:microsoft.com/office/officeart/2005/8/layout/hierarchy3"/>
    <dgm:cxn modelId="{EAAA3E9A-E7CC-4050-AB50-305A61A1FDEB}" type="presOf" srcId="{00F2C04C-A3C3-4D73-BC29-B485A1D6D366}" destId="{189A39E9-9AEC-4AD9-AA09-1BBEC400E3CF}" srcOrd="0" destOrd="0" presId="urn:microsoft.com/office/officeart/2005/8/layout/hierarchy3"/>
    <dgm:cxn modelId="{47AE04E2-697D-4BC1-9FBF-C7FD0AD613AF}" srcId="{E35C6866-0658-4791-ABB8-86D449E41940}" destId="{7FCD7D28-894F-4B40-ACC8-46808580FCDC}" srcOrd="1" destOrd="0" parTransId="{F5E0F453-0050-4FA4-B505-06257ECC3695}" sibTransId="{9DC9968C-7276-4668-BCAC-9AC96193F100}"/>
    <dgm:cxn modelId="{415F759F-EE81-4587-B2FA-3D98C405EA1D}" type="presParOf" srcId="{C4E47D91-9EAA-4228-9053-D8A8B2F06BCC}" destId="{5460B8E4-EC89-412B-9755-6E4D37972F0E}" srcOrd="0" destOrd="0" presId="urn:microsoft.com/office/officeart/2005/8/layout/hierarchy3"/>
    <dgm:cxn modelId="{0BD2220E-D39B-41A5-A1E8-EA89C035CF62}" type="presParOf" srcId="{5460B8E4-EC89-412B-9755-6E4D37972F0E}" destId="{6AAA2F28-D29F-495F-977E-30C4B270536A}" srcOrd="0" destOrd="0" presId="urn:microsoft.com/office/officeart/2005/8/layout/hierarchy3"/>
    <dgm:cxn modelId="{F5D8959C-43E7-4F08-BBAA-574614127837}" type="presParOf" srcId="{6AAA2F28-D29F-495F-977E-30C4B270536A}" destId="{CC139516-8583-4337-82CD-E9901733BE00}" srcOrd="0" destOrd="0" presId="urn:microsoft.com/office/officeart/2005/8/layout/hierarchy3"/>
    <dgm:cxn modelId="{3EDA43B0-A289-46CB-BAC9-9BBB6E2DE63A}" type="presParOf" srcId="{6AAA2F28-D29F-495F-977E-30C4B270536A}" destId="{45042E3C-5007-47F6-BA24-AFC944659C84}" srcOrd="1" destOrd="0" presId="urn:microsoft.com/office/officeart/2005/8/layout/hierarchy3"/>
    <dgm:cxn modelId="{CD7444E9-9885-4C4B-B6E4-2CD3CBE75DDF}" type="presParOf" srcId="{5460B8E4-EC89-412B-9755-6E4D37972F0E}" destId="{F16A8512-53C6-4FC9-B455-662F8B67B87D}" srcOrd="1" destOrd="0" presId="urn:microsoft.com/office/officeart/2005/8/layout/hierarchy3"/>
    <dgm:cxn modelId="{EF857B9F-EC3C-427B-B524-CD38E9EE0AE2}" type="presParOf" srcId="{F16A8512-53C6-4FC9-B455-662F8B67B87D}" destId="{62B24218-A26A-4658-BCE2-3B868A7BA5C9}" srcOrd="0" destOrd="0" presId="urn:microsoft.com/office/officeart/2005/8/layout/hierarchy3"/>
    <dgm:cxn modelId="{86CAFEC2-BDA6-4FF7-B834-140674E9F213}" type="presParOf" srcId="{F16A8512-53C6-4FC9-B455-662F8B67B87D}" destId="{49030D44-A3B5-4753-963A-07F71C8A52B1}" srcOrd="1" destOrd="0" presId="urn:microsoft.com/office/officeart/2005/8/layout/hierarchy3"/>
    <dgm:cxn modelId="{9709B8DF-9D61-4A64-957B-5B0EBACE7176}" type="presParOf" srcId="{F16A8512-53C6-4FC9-B455-662F8B67B87D}" destId="{DF111DEA-1B09-423B-802F-556A87CA5E97}" srcOrd="2" destOrd="0" presId="urn:microsoft.com/office/officeart/2005/8/layout/hierarchy3"/>
    <dgm:cxn modelId="{602476C5-8788-48ED-A8CA-5A06B0EAA979}" type="presParOf" srcId="{F16A8512-53C6-4FC9-B455-662F8B67B87D}" destId="{2BE7BFAD-3BCE-4A38-87BC-73110CC81FD1}" srcOrd="3" destOrd="0" presId="urn:microsoft.com/office/officeart/2005/8/layout/hierarchy3"/>
    <dgm:cxn modelId="{C88C94FC-624E-4581-B186-E54F9F171F04}" type="presParOf" srcId="{F16A8512-53C6-4FC9-B455-662F8B67B87D}" destId="{76D9EBC2-9205-40B3-88BC-5B1DAFAF054B}" srcOrd="4" destOrd="0" presId="urn:microsoft.com/office/officeart/2005/8/layout/hierarchy3"/>
    <dgm:cxn modelId="{C48B59F5-146E-4779-A836-7FE0C8A14DCE}" type="presParOf" srcId="{F16A8512-53C6-4FC9-B455-662F8B67B87D}" destId="{7C0FA3D8-013C-4B7A-B4C1-5C34152AB57B}" srcOrd="5" destOrd="0" presId="urn:microsoft.com/office/officeart/2005/8/layout/hierarchy3"/>
    <dgm:cxn modelId="{DF7A8242-C449-446B-8DAF-8C06851629FB}" type="presParOf" srcId="{C4E47D91-9EAA-4228-9053-D8A8B2F06BCC}" destId="{A8594C0A-42D4-44BA-A1A1-DA252E16A478}" srcOrd="1" destOrd="0" presId="urn:microsoft.com/office/officeart/2005/8/layout/hierarchy3"/>
    <dgm:cxn modelId="{9A666C06-9826-4CC5-A64A-82B709BC6445}" type="presParOf" srcId="{A8594C0A-42D4-44BA-A1A1-DA252E16A478}" destId="{A0CDAF06-6F8F-4028-8EA9-893C71A54F62}" srcOrd="0" destOrd="0" presId="urn:microsoft.com/office/officeart/2005/8/layout/hierarchy3"/>
    <dgm:cxn modelId="{7B5188FB-F075-4D14-9BB6-3BF0CC84734E}" type="presParOf" srcId="{A0CDAF06-6F8F-4028-8EA9-893C71A54F62}" destId="{E6DD495E-2508-4AF9-B26E-D1422050714B}" srcOrd="0" destOrd="0" presId="urn:microsoft.com/office/officeart/2005/8/layout/hierarchy3"/>
    <dgm:cxn modelId="{2AF70196-0775-44F7-8515-1FF3F8E91832}" type="presParOf" srcId="{A0CDAF06-6F8F-4028-8EA9-893C71A54F62}" destId="{B1DB8A20-6345-4150-AA5E-97576B2D6BD6}" srcOrd="1" destOrd="0" presId="urn:microsoft.com/office/officeart/2005/8/layout/hierarchy3"/>
    <dgm:cxn modelId="{2367A33B-8D77-4737-A80E-F9B88B1CE0CA}" type="presParOf" srcId="{A8594C0A-42D4-44BA-A1A1-DA252E16A478}" destId="{54413136-C6FD-4790-A449-1FF965E50D91}" srcOrd="1" destOrd="0" presId="urn:microsoft.com/office/officeart/2005/8/layout/hierarchy3"/>
    <dgm:cxn modelId="{06390CAD-B5EF-4545-84F3-EB4D7F926EA7}" type="presParOf" srcId="{54413136-C6FD-4790-A449-1FF965E50D91}" destId="{184A94DF-7472-450E-B295-EE4EBE627379}" srcOrd="0" destOrd="0" presId="urn:microsoft.com/office/officeart/2005/8/layout/hierarchy3"/>
    <dgm:cxn modelId="{1FFEA278-2CB0-4569-A0D7-510D0FBCC922}" type="presParOf" srcId="{54413136-C6FD-4790-A449-1FF965E50D91}" destId="{EC62C7AD-3071-4ED4-AF5D-7A8BA57E1ED4}" srcOrd="1" destOrd="0" presId="urn:microsoft.com/office/officeart/2005/8/layout/hierarchy3"/>
    <dgm:cxn modelId="{815166E9-0F12-49E0-8B2F-B1C53822B002}" type="presParOf" srcId="{54413136-C6FD-4790-A449-1FF965E50D91}" destId="{7DD08E2C-79B5-433C-8EE2-94BA9FF0C681}" srcOrd="2" destOrd="0" presId="urn:microsoft.com/office/officeart/2005/8/layout/hierarchy3"/>
    <dgm:cxn modelId="{E4C503A4-B810-44B7-A27E-505FA5A077B5}" type="presParOf" srcId="{54413136-C6FD-4790-A449-1FF965E50D91}" destId="{A7C9704A-6D0B-4790-AD1D-FCCCAE43B82A}" srcOrd="3" destOrd="0" presId="urn:microsoft.com/office/officeart/2005/8/layout/hierarchy3"/>
    <dgm:cxn modelId="{1BD6180D-E68D-407E-BDC7-6925D3BFE245}" type="presParOf" srcId="{54413136-C6FD-4790-A449-1FF965E50D91}" destId="{3DC21914-4D3F-4EF3-89A5-A0BF0DC3D0DC}" srcOrd="4" destOrd="0" presId="urn:microsoft.com/office/officeart/2005/8/layout/hierarchy3"/>
    <dgm:cxn modelId="{38FFED6D-80A4-435C-80B3-D60D9DA5E286}" type="presParOf" srcId="{54413136-C6FD-4790-A449-1FF965E50D91}" destId="{189A39E9-9AEC-4AD9-AA09-1BBEC400E3CF}" srcOrd="5" destOrd="0" presId="urn:microsoft.com/office/officeart/2005/8/layout/hierarchy3"/>
    <dgm:cxn modelId="{50687AA9-B580-4A8E-B357-A881482ADDEA}" type="presParOf" srcId="{C4E47D91-9EAA-4228-9053-D8A8B2F06BCC}" destId="{1F1C07A7-45C8-4EA4-9201-4E25BC16EE7B}" srcOrd="2" destOrd="0" presId="urn:microsoft.com/office/officeart/2005/8/layout/hierarchy3"/>
    <dgm:cxn modelId="{DFDBB352-5DFD-4DEB-A0A0-99247EFC0888}" type="presParOf" srcId="{1F1C07A7-45C8-4EA4-9201-4E25BC16EE7B}" destId="{F8305AC6-4EB5-4F2B-A14C-7260C9704541}" srcOrd="0" destOrd="0" presId="urn:microsoft.com/office/officeart/2005/8/layout/hierarchy3"/>
    <dgm:cxn modelId="{A835DD06-19C8-4EA8-923D-30C6BB6C0302}" type="presParOf" srcId="{F8305AC6-4EB5-4F2B-A14C-7260C9704541}" destId="{C406C34C-51DB-4624-9F15-D7A8A3C23BCD}" srcOrd="0" destOrd="0" presId="urn:microsoft.com/office/officeart/2005/8/layout/hierarchy3"/>
    <dgm:cxn modelId="{C28B415B-18EA-4E95-926F-36B6EE77494D}" type="presParOf" srcId="{F8305AC6-4EB5-4F2B-A14C-7260C9704541}" destId="{CFC745D9-4484-43D2-98F1-F62965203876}" srcOrd="1" destOrd="0" presId="urn:microsoft.com/office/officeart/2005/8/layout/hierarchy3"/>
    <dgm:cxn modelId="{439FCAA4-52FA-447A-AD5D-670E45C313C4}" type="presParOf" srcId="{1F1C07A7-45C8-4EA4-9201-4E25BC16EE7B}" destId="{38122DB5-2D3C-400A-9E86-1AF992CAC5B1}" srcOrd="1" destOrd="0" presId="urn:microsoft.com/office/officeart/2005/8/layout/hierarchy3"/>
    <dgm:cxn modelId="{EEE30585-3F37-4EEA-9EAD-DFA21EAAE57C}" type="presParOf" srcId="{38122DB5-2D3C-400A-9E86-1AF992CAC5B1}" destId="{DBE6DA00-B182-46EA-BCAC-C42BCC91B8FA}" srcOrd="0" destOrd="0" presId="urn:microsoft.com/office/officeart/2005/8/layout/hierarchy3"/>
    <dgm:cxn modelId="{09675C22-FA37-41FD-B0D0-D4A36D874253}" type="presParOf" srcId="{38122DB5-2D3C-400A-9E86-1AF992CAC5B1}" destId="{0C75E51C-CF31-49FF-9793-0EB5EBD82273}" srcOrd="1" destOrd="0" presId="urn:microsoft.com/office/officeart/2005/8/layout/hierarchy3"/>
    <dgm:cxn modelId="{F9BCF0A7-0DFF-41C9-B658-49A9B3C80A52}" type="presParOf" srcId="{38122DB5-2D3C-400A-9E86-1AF992CAC5B1}" destId="{FAE88E77-B4B1-473E-8A2F-78C8ABE24902}" srcOrd="2" destOrd="0" presId="urn:microsoft.com/office/officeart/2005/8/layout/hierarchy3"/>
    <dgm:cxn modelId="{10383493-5427-4E63-AEC9-389C5C513A65}" type="presParOf" srcId="{38122DB5-2D3C-400A-9E86-1AF992CAC5B1}" destId="{67EF8658-B2CA-49E0-876B-C3D1E6C74980}" srcOrd="3" destOrd="0" presId="urn:microsoft.com/office/officeart/2005/8/layout/hierarchy3"/>
    <dgm:cxn modelId="{BFF62157-CEF8-41D2-B954-391F39FAC5F3}" type="presParOf" srcId="{38122DB5-2D3C-400A-9E86-1AF992CAC5B1}" destId="{94C41478-D5CC-4384-9C23-80D5A17E1084}" srcOrd="4" destOrd="0" presId="urn:microsoft.com/office/officeart/2005/8/layout/hierarchy3"/>
    <dgm:cxn modelId="{8CB1796B-76B9-4E98-BED3-920C5FF63F39}" type="presParOf" srcId="{38122DB5-2D3C-400A-9E86-1AF992CAC5B1}" destId="{E37F85F1-B6D5-45EC-A5F0-08E6A94120FD}" srcOrd="5" destOrd="0" presId="urn:microsoft.com/office/officeart/2005/8/layout/hierarchy3"/>
    <dgm:cxn modelId="{07C46B6A-43DC-45F5-9724-36481F8F63A6}" type="presParOf" srcId="{C4E47D91-9EAA-4228-9053-D8A8B2F06BCC}" destId="{F8E07703-7994-4384-BDAC-BD8FA373B77C}" srcOrd="3" destOrd="0" presId="urn:microsoft.com/office/officeart/2005/8/layout/hierarchy3"/>
    <dgm:cxn modelId="{9CAEE8D9-8C7E-453F-96B8-CCB1DAE4213B}" type="presParOf" srcId="{F8E07703-7994-4384-BDAC-BD8FA373B77C}" destId="{6385DC1D-26F1-4E48-8BB4-740643EA8E28}" srcOrd="0" destOrd="0" presId="urn:microsoft.com/office/officeart/2005/8/layout/hierarchy3"/>
    <dgm:cxn modelId="{601B2CA0-11BD-48DA-8C5E-B9C955911D2E}" type="presParOf" srcId="{6385DC1D-26F1-4E48-8BB4-740643EA8E28}" destId="{89767591-F7B0-4B7B-9796-7152AE099FB9}" srcOrd="0" destOrd="0" presId="urn:microsoft.com/office/officeart/2005/8/layout/hierarchy3"/>
    <dgm:cxn modelId="{276F7C14-0395-4ABA-ABBC-4DFE582411AA}" type="presParOf" srcId="{6385DC1D-26F1-4E48-8BB4-740643EA8E28}" destId="{B0ACE260-908E-4278-B6C4-15BD2F6E551D}" srcOrd="1" destOrd="0" presId="urn:microsoft.com/office/officeart/2005/8/layout/hierarchy3"/>
    <dgm:cxn modelId="{895D66AC-3B28-4224-AFFF-2E6E4255C7AD}" type="presParOf" srcId="{F8E07703-7994-4384-BDAC-BD8FA373B77C}" destId="{70106395-995E-400C-82D1-FB602C1C2D88}" srcOrd="1" destOrd="0" presId="urn:microsoft.com/office/officeart/2005/8/layout/hierarchy3"/>
    <dgm:cxn modelId="{568C499D-BABD-43F2-AD23-43BCC5EDDA02}" type="presParOf" srcId="{70106395-995E-400C-82D1-FB602C1C2D88}" destId="{C1D3CE5C-AE6E-4084-832B-448CEEAD7586}" srcOrd="0" destOrd="0" presId="urn:microsoft.com/office/officeart/2005/8/layout/hierarchy3"/>
    <dgm:cxn modelId="{E824C1E5-32F8-4AC2-A2FA-9D911F28B50F}" type="presParOf" srcId="{70106395-995E-400C-82D1-FB602C1C2D88}" destId="{67C44968-AE14-4B1C-ABFA-E289B39A6409}" srcOrd="1" destOrd="0" presId="urn:microsoft.com/office/officeart/2005/8/layout/hierarchy3"/>
    <dgm:cxn modelId="{A3C5771C-F448-46B4-B5ED-F40800051E7B}" type="presParOf" srcId="{C4E47D91-9EAA-4228-9053-D8A8B2F06BCC}" destId="{5F862AD1-0CB2-48FD-AAC3-64F65006FD3F}" srcOrd="4" destOrd="0" presId="urn:microsoft.com/office/officeart/2005/8/layout/hierarchy3"/>
    <dgm:cxn modelId="{477E2087-9656-49B4-8D7B-5D6A5D2CBC7D}" type="presParOf" srcId="{5F862AD1-0CB2-48FD-AAC3-64F65006FD3F}" destId="{40DC47B2-0423-4899-ACB7-8ED284034B98}" srcOrd="0" destOrd="0" presId="urn:microsoft.com/office/officeart/2005/8/layout/hierarchy3"/>
    <dgm:cxn modelId="{8ACB1D55-3D17-489D-AED3-751B65E69270}" type="presParOf" srcId="{40DC47B2-0423-4899-ACB7-8ED284034B98}" destId="{EADB8CD7-CBD5-4A2A-ADF6-9C0E9FF1C592}" srcOrd="0" destOrd="0" presId="urn:microsoft.com/office/officeart/2005/8/layout/hierarchy3"/>
    <dgm:cxn modelId="{E3F26D79-142D-4DD8-995E-345501D5B160}" type="presParOf" srcId="{40DC47B2-0423-4899-ACB7-8ED284034B98}" destId="{639CEA06-A453-456C-AAAE-44759FE70E65}" srcOrd="1" destOrd="0" presId="urn:microsoft.com/office/officeart/2005/8/layout/hierarchy3"/>
    <dgm:cxn modelId="{76AEAEB3-503D-4649-8DCD-C5E5A8B2F3B0}" type="presParOf" srcId="{5F862AD1-0CB2-48FD-AAC3-64F65006FD3F}" destId="{620D6857-1D0C-4FAE-AD8F-FF9EAF12030B}" srcOrd="1" destOrd="0" presId="urn:microsoft.com/office/officeart/2005/8/layout/hierarchy3"/>
    <dgm:cxn modelId="{FB3B43E3-76B1-4EBF-8621-93006092A654}" type="presParOf" srcId="{620D6857-1D0C-4FAE-AD8F-FF9EAF12030B}" destId="{51297494-C203-4907-8437-5DE876EFB16E}" srcOrd="0" destOrd="0" presId="urn:microsoft.com/office/officeart/2005/8/layout/hierarchy3"/>
    <dgm:cxn modelId="{4EC14531-7492-4EDA-9802-CDBB7318FAFB}" type="presParOf" srcId="{620D6857-1D0C-4FAE-AD8F-FF9EAF12030B}" destId="{D3E3E9EA-62A4-4FB4-AC6B-58CEBF7E6D35}" srcOrd="1" destOrd="0" presId="urn:microsoft.com/office/officeart/2005/8/layout/hierarchy3"/>
    <dgm:cxn modelId="{D6AC03F8-C3BA-4C40-AADC-58D58E379F8F}" type="presParOf" srcId="{620D6857-1D0C-4FAE-AD8F-FF9EAF12030B}" destId="{30CAF266-5C02-47B1-BC52-E9A2B7399A85}" srcOrd="2" destOrd="0" presId="urn:microsoft.com/office/officeart/2005/8/layout/hierarchy3"/>
    <dgm:cxn modelId="{8A400960-4EF2-45AC-B1A7-6F0A86AFA6E3}" type="presParOf" srcId="{620D6857-1D0C-4FAE-AD8F-FF9EAF12030B}" destId="{43ABEEC9-538D-4A0D-855E-974438912C64}" srcOrd="3" destOrd="0" presId="urn:microsoft.com/office/officeart/2005/8/layout/hierarchy3"/>
    <dgm:cxn modelId="{ECEC9DF5-9CF4-4798-B415-A3558553067D}" type="presParOf" srcId="{620D6857-1D0C-4FAE-AD8F-FF9EAF12030B}" destId="{5E0FF688-E650-46F9-86FD-93CC3C0F71C2}" srcOrd="4" destOrd="0" presId="urn:microsoft.com/office/officeart/2005/8/layout/hierarchy3"/>
    <dgm:cxn modelId="{98BE6451-AA87-404F-B041-507BB9E220A2}" type="presParOf" srcId="{620D6857-1D0C-4FAE-AD8F-FF9EAF12030B}" destId="{90DBC714-46CA-4108-A5FC-BCD5C6FD43DF}" srcOrd="5" destOrd="0" presId="urn:microsoft.com/office/officeart/2005/8/layout/hierarchy3"/>
    <dgm:cxn modelId="{C33F2565-9AF6-4D18-950F-040576C1F9E3}" type="presParOf" srcId="{C4E47D91-9EAA-4228-9053-D8A8B2F06BCC}" destId="{C9BEA3C0-B91D-4ACF-8481-F1411B3D89CB}" srcOrd="5" destOrd="0" presId="urn:microsoft.com/office/officeart/2005/8/layout/hierarchy3"/>
    <dgm:cxn modelId="{5B2235CA-F27F-413D-B518-A91C6F756A68}" type="presParOf" srcId="{C9BEA3C0-B91D-4ACF-8481-F1411B3D89CB}" destId="{ABA7B9C9-313E-41F2-BEA8-F3A4D7997BFC}" srcOrd="0" destOrd="0" presId="urn:microsoft.com/office/officeart/2005/8/layout/hierarchy3"/>
    <dgm:cxn modelId="{B4E1BE18-696E-4037-B2FF-555179029A38}" type="presParOf" srcId="{ABA7B9C9-313E-41F2-BEA8-F3A4D7997BFC}" destId="{2803AC1D-B334-48EA-AFC5-6B9D696BB7A7}" srcOrd="0" destOrd="0" presId="urn:microsoft.com/office/officeart/2005/8/layout/hierarchy3"/>
    <dgm:cxn modelId="{036331BF-5655-4C74-96F3-0F154FF1A79E}" type="presParOf" srcId="{ABA7B9C9-313E-41F2-BEA8-F3A4D7997BFC}" destId="{93F5ACC9-B48A-4501-B093-580EFEED11F6}" srcOrd="1" destOrd="0" presId="urn:microsoft.com/office/officeart/2005/8/layout/hierarchy3"/>
    <dgm:cxn modelId="{57F942AA-F304-46FE-BDBE-F13BBC895B1B}" type="presParOf" srcId="{C9BEA3C0-B91D-4ACF-8481-F1411B3D89CB}" destId="{2E7ACF7F-06ED-447D-8B0B-2AB5B46580CC}" srcOrd="1" destOrd="0" presId="urn:microsoft.com/office/officeart/2005/8/layout/hierarchy3"/>
    <dgm:cxn modelId="{5F8AD742-FD50-422F-80CE-077B371D3BBC}" type="presParOf" srcId="{2E7ACF7F-06ED-447D-8B0B-2AB5B46580CC}" destId="{BCBB5F17-674C-4595-B5E1-E31B9A3C8E9D}" srcOrd="0" destOrd="0" presId="urn:microsoft.com/office/officeart/2005/8/layout/hierarchy3"/>
    <dgm:cxn modelId="{AE01ED7D-3A91-432D-9379-83161893AF9F}" type="presParOf" srcId="{2E7ACF7F-06ED-447D-8B0B-2AB5B46580CC}" destId="{35A7A19D-5497-4675-A545-4CF0DEA60965}" srcOrd="1" destOrd="0" presId="urn:microsoft.com/office/officeart/2005/8/layout/hierarchy3"/>
    <dgm:cxn modelId="{4807C72F-A434-4E4A-BFB5-48ECA8B974D0}" type="presParOf" srcId="{2E7ACF7F-06ED-447D-8B0B-2AB5B46580CC}" destId="{6F14F762-6C7B-48F6-A973-D2F586E7EA49}" srcOrd="2" destOrd="0" presId="urn:microsoft.com/office/officeart/2005/8/layout/hierarchy3"/>
    <dgm:cxn modelId="{74688DF7-1330-4EB8-B067-14A0E0BD6BAA}" type="presParOf" srcId="{2E7ACF7F-06ED-447D-8B0B-2AB5B46580CC}" destId="{F2C42920-4568-440C-A3FC-9B0319DA4E46}" srcOrd="3" destOrd="0" presId="urn:microsoft.com/office/officeart/2005/8/layout/hierarchy3"/>
    <dgm:cxn modelId="{771586D7-75A1-435B-BBB5-5CA4000040B6}" type="presParOf" srcId="{2E7ACF7F-06ED-447D-8B0B-2AB5B46580CC}" destId="{2B9642B6-D21E-44B6-8A86-A9F22072DD98}" srcOrd="4" destOrd="0" presId="urn:microsoft.com/office/officeart/2005/8/layout/hierarchy3"/>
    <dgm:cxn modelId="{856DE630-05E1-4F7B-BA1D-1A2E384BC25D}" type="presParOf" srcId="{2E7ACF7F-06ED-447D-8B0B-2AB5B46580CC}" destId="{2407137E-C54B-4E02-B3FE-0835E9C2847A}" srcOrd="5" destOrd="0" presId="urn:microsoft.com/office/officeart/2005/8/layout/hierarchy3"/>
    <dgm:cxn modelId="{A52F544F-DA88-4302-96CF-F4FFAE8F6E13}" type="presParOf" srcId="{C4E47D91-9EAA-4228-9053-D8A8B2F06BCC}" destId="{C2C15EC5-0121-4439-9002-BC6D96DECEBF}" srcOrd="6" destOrd="0" presId="urn:microsoft.com/office/officeart/2005/8/layout/hierarchy3"/>
    <dgm:cxn modelId="{A3E4BAA4-A258-4012-BAD3-76958F771C7F}" type="presParOf" srcId="{C2C15EC5-0121-4439-9002-BC6D96DECEBF}" destId="{C98B0E80-4076-4D43-A682-89B7721148F5}" srcOrd="0" destOrd="0" presId="urn:microsoft.com/office/officeart/2005/8/layout/hierarchy3"/>
    <dgm:cxn modelId="{01AA75F6-D313-40B7-9BD1-04ED95F6FA48}" type="presParOf" srcId="{C98B0E80-4076-4D43-A682-89B7721148F5}" destId="{84DD4E29-9DBB-4482-BA65-25B4E6A5B3AB}" srcOrd="0" destOrd="0" presId="urn:microsoft.com/office/officeart/2005/8/layout/hierarchy3"/>
    <dgm:cxn modelId="{BD4EC57A-17E7-4A31-A048-D5E856FC10BF}" type="presParOf" srcId="{C98B0E80-4076-4D43-A682-89B7721148F5}" destId="{AA1597FA-A844-4193-BDB2-FF3877E5964E}" srcOrd="1" destOrd="0" presId="urn:microsoft.com/office/officeart/2005/8/layout/hierarchy3"/>
    <dgm:cxn modelId="{1787204B-1906-4BD4-8898-82F529C2F63A}" type="presParOf" srcId="{C2C15EC5-0121-4439-9002-BC6D96DECEBF}" destId="{F41C8BE3-3A3A-49AA-8349-D50BE7DB894D}" srcOrd="1" destOrd="0" presId="urn:microsoft.com/office/officeart/2005/8/layout/hierarchy3"/>
    <dgm:cxn modelId="{0FDF6BA7-A1D2-4AF3-9453-F6685E7E38D3}" type="presParOf" srcId="{F41C8BE3-3A3A-49AA-8349-D50BE7DB894D}" destId="{860DF73E-2DBD-4949-9E45-0FF6724EE8BF}" srcOrd="0" destOrd="0" presId="urn:microsoft.com/office/officeart/2005/8/layout/hierarchy3"/>
    <dgm:cxn modelId="{1D63AC37-A88D-42D3-B826-A04CB8174F66}" type="presParOf" srcId="{F41C8BE3-3A3A-49AA-8349-D50BE7DB894D}" destId="{77DAC347-1C76-4080-8BBF-06C6D228428F}" srcOrd="1" destOrd="0" presId="urn:microsoft.com/office/officeart/2005/8/layout/hierarchy3"/>
    <dgm:cxn modelId="{E5E268FF-B93E-4C35-BDAF-91011CF6E260}" type="presParOf" srcId="{F41C8BE3-3A3A-49AA-8349-D50BE7DB894D}" destId="{E716378C-097A-49E0-86FE-C0EFDA1AED3A}" srcOrd="2" destOrd="0" presId="urn:microsoft.com/office/officeart/2005/8/layout/hierarchy3"/>
    <dgm:cxn modelId="{34B1AD14-9136-41D4-8116-B9BF1278FBBC}" type="presParOf" srcId="{F41C8BE3-3A3A-49AA-8349-D50BE7DB894D}" destId="{F2C53C0F-47BF-4B79-BBA0-C56C273A0C21}" srcOrd="3" destOrd="0" presId="urn:microsoft.com/office/officeart/2005/8/layout/hierarchy3"/>
    <dgm:cxn modelId="{64EB9DF3-6666-4DA6-B271-80E694E5D33B}" type="presParOf" srcId="{F41C8BE3-3A3A-49AA-8349-D50BE7DB894D}" destId="{3C50009F-B4DB-4D7D-AB2B-39A9F3CD3558}" srcOrd="4" destOrd="0" presId="urn:microsoft.com/office/officeart/2005/8/layout/hierarchy3"/>
    <dgm:cxn modelId="{8F2254B2-C050-406F-8A3D-E06AF6FD9BF2}" type="presParOf" srcId="{F41C8BE3-3A3A-49AA-8349-D50BE7DB894D}" destId="{443ED987-0F02-4910-9BD6-D3D53EC7FFE7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5C6E556-550F-4A5F-BFF1-D3CFCF056978}" type="doc">
      <dgm:prSet loTypeId="urn:microsoft.com/office/officeart/2005/8/layout/orgChart1" loCatId="hierarchy" qsTypeId="urn:microsoft.com/office/officeart/2005/8/quickstyle/simple5" qsCatId="simple" csTypeId="urn:microsoft.com/office/officeart/2005/8/colors/accent3_4" csCatId="accent3" phldr="1"/>
      <dgm:spPr/>
      <dgm:t>
        <a:bodyPr/>
        <a:lstStyle/>
        <a:p>
          <a:endParaRPr lang="hu-HU"/>
        </a:p>
      </dgm:t>
    </dgm:pt>
    <dgm:pt modelId="{271F7394-8565-4B3B-8546-2F3044FE8CB3}">
      <dgm:prSet phldrT="[Szöveg]"/>
      <dgm:spPr/>
      <dgm:t>
        <a:bodyPr/>
        <a:lstStyle/>
        <a:p>
          <a:r>
            <a:rPr lang="hu-HU" dirty="0" smtClean="0"/>
            <a:t>Regionális Igazgató</a:t>
          </a:r>
        </a:p>
        <a:p>
          <a:r>
            <a:rPr lang="hu-HU" dirty="0" smtClean="0"/>
            <a:t>Nyugat-dunántúli régió</a:t>
          </a:r>
          <a:endParaRPr lang="hu-HU" dirty="0"/>
        </a:p>
      </dgm:t>
    </dgm:pt>
    <dgm:pt modelId="{C7398127-AF37-462A-9EFF-6EB08DADFEE0}" type="parTrans" cxnId="{515198FF-849B-4F7F-884C-26BFE584A6A5}">
      <dgm:prSet/>
      <dgm:spPr/>
      <dgm:t>
        <a:bodyPr/>
        <a:lstStyle/>
        <a:p>
          <a:endParaRPr lang="hu-HU"/>
        </a:p>
      </dgm:t>
    </dgm:pt>
    <dgm:pt modelId="{A8001AC7-BB3B-4D2B-80EE-2C5A23E0FC4A}" type="sibTrans" cxnId="{515198FF-849B-4F7F-884C-26BFE584A6A5}">
      <dgm:prSet/>
      <dgm:spPr/>
      <dgm:t>
        <a:bodyPr/>
        <a:lstStyle/>
        <a:p>
          <a:endParaRPr lang="hu-HU"/>
        </a:p>
      </dgm:t>
    </dgm:pt>
    <dgm:pt modelId="{62ECC8A1-50AA-4DAC-B75B-6CB6A4CD13EB}">
      <dgm:prSet phldrT="[Szöveg]"/>
      <dgm:spPr/>
      <dgm:t>
        <a:bodyPr/>
        <a:lstStyle/>
        <a:p>
          <a:r>
            <a:rPr lang="hu-HU" dirty="0" smtClean="0"/>
            <a:t>Irodavezető </a:t>
          </a:r>
        </a:p>
        <a:p>
          <a:r>
            <a:rPr lang="hu-HU" dirty="0" smtClean="0"/>
            <a:t> Győr-Moson- Sopron megye</a:t>
          </a:r>
          <a:endParaRPr lang="hu-HU" dirty="0"/>
        </a:p>
      </dgm:t>
    </dgm:pt>
    <dgm:pt modelId="{AAD17C0D-E935-41CB-8D86-3168506BF1D2}" type="parTrans" cxnId="{7D2CCFB6-61A6-49C8-85FB-10956CDF402D}">
      <dgm:prSet/>
      <dgm:spPr/>
      <dgm:t>
        <a:bodyPr/>
        <a:lstStyle/>
        <a:p>
          <a:endParaRPr lang="hu-HU"/>
        </a:p>
      </dgm:t>
    </dgm:pt>
    <dgm:pt modelId="{1658CF91-3551-46D7-A875-A9644761A074}" type="sibTrans" cxnId="{7D2CCFB6-61A6-49C8-85FB-10956CDF402D}">
      <dgm:prSet/>
      <dgm:spPr/>
      <dgm:t>
        <a:bodyPr/>
        <a:lstStyle/>
        <a:p>
          <a:endParaRPr lang="hu-HU"/>
        </a:p>
      </dgm:t>
    </dgm:pt>
    <dgm:pt modelId="{59E39442-3B28-4318-A44B-D9EBC4A7B765}">
      <dgm:prSet phldrT="[Szöveg]"/>
      <dgm:spPr/>
      <dgm:t>
        <a:bodyPr/>
        <a:lstStyle/>
        <a:p>
          <a:r>
            <a:rPr lang="hu-HU" dirty="0" smtClean="0"/>
            <a:t>Irodavezető </a:t>
          </a:r>
        </a:p>
        <a:p>
          <a:r>
            <a:rPr lang="hu-HU" dirty="0" smtClean="0"/>
            <a:t>Zala  megye</a:t>
          </a:r>
          <a:endParaRPr lang="hu-HU" dirty="0"/>
        </a:p>
      </dgm:t>
    </dgm:pt>
    <dgm:pt modelId="{820CFDD7-18D2-4148-8968-A3CF760CC948}" type="parTrans" cxnId="{1E9CAF4A-FB86-47FB-9228-187234FE0530}">
      <dgm:prSet/>
      <dgm:spPr/>
      <dgm:t>
        <a:bodyPr/>
        <a:lstStyle/>
        <a:p>
          <a:endParaRPr lang="hu-HU"/>
        </a:p>
      </dgm:t>
    </dgm:pt>
    <dgm:pt modelId="{64D4703D-A7EC-46BA-BAD7-AB37BCA60083}" type="sibTrans" cxnId="{1E9CAF4A-FB86-47FB-9228-187234FE0530}">
      <dgm:prSet/>
      <dgm:spPr/>
      <dgm:t>
        <a:bodyPr/>
        <a:lstStyle/>
        <a:p>
          <a:endParaRPr lang="hu-HU"/>
        </a:p>
      </dgm:t>
    </dgm:pt>
    <dgm:pt modelId="{09A6D3FA-68AF-4207-93DC-45258372AA1A}">
      <dgm:prSet phldrT="[Szöveg]"/>
      <dgm:spPr/>
      <dgm:t>
        <a:bodyPr/>
        <a:lstStyle/>
        <a:p>
          <a:r>
            <a:rPr lang="hu-HU" dirty="0" smtClean="0"/>
            <a:t>Irodavezető </a:t>
          </a:r>
        </a:p>
        <a:p>
          <a:r>
            <a:rPr lang="hu-HU" dirty="0" smtClean="0"/>
            <a:t>Vas megye</a:t>
          </a:r>
        </a:p>
      </dgm:t>
    </dgm:pt>
    <dgm:pt modelId="{E22635E1-AD55-4BCE-AE25-7FD8365025E5}" type="parTrans" cxnId="{9016E7C8-E08B-43DD-BA2F-AB03A6AF35E3}">
      <dgm:prSet/>
      <dgm:spPr/>
      <dgm:t>
        <a:bodyPr/>
        <a:lstStyle/>
        <a:p>
          <a:endParaRPr lang="hu-HU"/>
        </a:p>
      </dgm:t>
    </dgm:pt>
    <dgm:pt modelId="{129DEE5E-ACA0-4420-AAFE-12278986BA28}" type="sibTrans" cxnId="{9016E7C8-E08B-43DD-BA2F-AB03A6AF35E3}">
      <dgm:prSet/>
      <dgm:spPr/>
      <dgm:t>
        <a:bodyPr/>
        <a:lstStyle/>
        <a:p>
          <a:endParaRPr lang="hu-HU"/>
        </a:p>
      </dgm:t>
    </dgm:pt>
    <dgm:pt modelId="{31EAB877-B029-41D7-9FCB-0C3BB1F74ED5}">
      <dgm:prSet/>
      <dgm:spPr/>
      <dgm:t>
        <a:bodyPr/>
        <a:lstStyle/>
        <a:p>
          <a:r>
            <a:rPr lang="hu-HU" dirty="0" smtClean="0"/>
            <a:t>Vállalkozásfejlesztési Tanácsadók  </a:t>
          </a:r>
        </a:p>
        <a:p>
          <a:r>
            <a:rPr lang="hu-HU" dirty="0" smtClean="0"/>
            <a:t>3 fő</a:t>
          </a:r>
          <a:endParaRPr lang="hu-HU" dirty="0"/>
        </a:p>
      </dgm:t>
    </dgm:pt>
    <dgm:pt modelId="{90914844-7B00-4797-89EF-8F8C92479556}" type="parTrans" cxnId="{C28EA5C8-6905-4A32-8961-1990A86E8D95}">
      <dgm:prSet/>
      <dgm:spPr/>
      <dgm:t>
        <a:bodyPr/>
        <a:lstStyle/>
        <a:p>
          <a:endParaRPr lang="hu-HU"/>
        </a:p>
      </dgm:t>
    </dgm:pt>
    <dgm:pt modelId="{0AA4DD08-536D-4A6A-9D4A-4495F19E33EF}" type="sibTrans" cxnId="{C28EA5C8-6905-4A32-8961-1990A86E8D95}">
      <dgm:prSet/>
      <dgm:spPr/>
      <dgm:t>
        <a:bodyPr/>
        <a:lstStyle/>
        <a:p>
          <a:endParaRPr lang="hu-HU"/>
        </a:p>
      </dgm:t>
    </dgm:pt>
    <dgm:pt modelId="{A1C7AFCB-7753-4DC3-9FAD-AA4E4EEAB68A}">
      <dgm:prSet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u-HU" dirty="0" smtClean="0"/>
            <a:t>Turisztika és  Városfejlesztés 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u-HU" dirty="0" smtClean="0"/>
            <a:t>Tanácsadó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u-HU" dirty="0" smtClean="0"/>
            <a:t>1 fő</a:t>
          </a:r>
        </a:p>
      </dgm:t>
    </dgm:pt>
    <dgm:pt modelId="{94380D35-3F82-428B-929B-189331EE3807}" type="parTrans" cxnId="{506E7EB0-06AB-4BCC-9167-3F1708762D4F}">
      <dgm:prSet/>
      <dgm:spPr/>
      <dgm:t>
        <a:bodyPr/>
        <a:lstStyle/>
        <a:p>
          <a:endParaRPr lang="hu-HU"/>
        </a:p>
      </dgm:t>
    </dgm:pt>
    <dgm:pt modelId="{52971DBB-A030-476E-9EC1-1A846D6B8B9A}" type="sibTrans" cxnId="{506E7EB0-06AB-4BCC-9167-3F1708762D4F}">
      <dgm:prSet/>
      <dgm:spPr/>
      <dgm:t>
        <a:bodyPr/>
        <a:lstStyle/>
        <a:p>
          <a:endParaRPr lang="hu-HU"/>
        </a:p>
      </dgm:t>
    </dgm:pt>
    <dgm:pt modelId="{339CC780-DEB5-459D-A166-CA55513C3027}">
      <dgm:prSet/>
      <dgm:spPr/>
      <dgm:t>
        <a:bodyPr/>
        <a:lstStyle/>
        <a:p>
          <a:r>
            <a:rPr lang="hu-HU" dirty="0" smtClean="0"/>
            <a:t>Vállalkozásfejlesztési Tanácsadók  </a:t>
          </a:r>
        </a:p>
        <a:p>
          <a:r>
            <a:rPr lang="hu-HU" dirty="0" smtClean="0"/>
            <a:t>4 fő</a:t>
          </a:r>
        </a:p>
      </dgm:t>
    </dgm:pt>
    <dgm:pt modelId="{B96A153D-8432-4C83-B069-BE991659B033}" type="parTrans" cxnId="{BBF9C1DF-00FE-4C9D-A779-41D927B8CE29}">
      <dgm:prSet/>
      <dgm:spPr/>
      <dgm:t>
        <a:bodyPr/>
        <a:lstStyle/>
        <a:p>
          <a:endParaRPr lang="hu-HU"/>
        </a:p>
      </dgm:t>
    </dgm:pt>
    <dgm:pt modelId="{49069443-A2F6-46BD-A54F-B597EFE176F0}" type="sibTrans" cxnId="{BBF9C1DF-00FE-4C9D-A779-41D927B8CE29}">
      <dgm:prSet/>
      <dgm:spPr/>
      <dgm:t>
        <a:bodyPr/>
        <a:lstStyle/>
        <a:p>
          <a:endParaRPr lang="hu-HU"/>
        </a:p>
      </dgm:t>
    </dgm:pt>
    <dgm:pt modelId="{5F2EAF5B-095A-425F-BAB3-79D4A7DF0080}">
      <dgm:prSet/>
      <dgm:spPr/>
      <dgm:t>
        <a:bodyPr/>
        <a:lstStyle/>
        <a:p>
          <a:r>
            <a:rPr lang="hu-HU" dirty="0" smtClean="0"/>
            <a:t>Humánerőforrás Tanácsadók  </a:t>
          </a:r>
        </a:p>
        <a:p>
          <a:r>
            <a:rPr lang="hu-HU" dirty="0" smtClean="0"/>
            <a:t>2 fő</a:t>
          </a:r>
          <a:endParaRPr lang="hu-HU" dirty="0"/>
        </a:p>
      </dgm:t>
    </dgm:pt>
    <dgm:pt modelId="{99E7D70D-69FE-4DFB-A451-C4A09F010FE9}" type="parTrans" cxnId="{B5E8D1FF-F03C-42D5-95F7-3D547903CE40}">
      <dgm:prSet/>
      <dgm:spPr/>
      <dgm:t>
        <a:bodyPr/>
        <a:lstStyle/>
        <a:p>
          <a:endParaRPr lang="hu-HU"/>
        </a:p>
      </dgm:t>
    </dgm:pt>
    <dgm:pt modelId="{64A203A6-7340-4F0E-842C-B52B9CB4D436}" type="sibTrans" cxnId="{B5E8D1FF-F03C-42D5-95F7-3D547903CE40}">
      <dgm:prSet/>
      <dgm:spPr/>
      <dgm:t>
        <a:bodyPr/>
        <a:lstStyle/>
        <a:p>
          <a:endParaRPr lang="hu-HU"/>
        </a:p>
      </dgm:t>
    </dgm:pt>
    <dgm:pt modelId="{D435A408-A452-44F2-A209-6F3ACC1C4ABC}">
      <dgm:prSet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u-HU" dirty="0" smtClean="0"/>
            <a:t>Környezet és Energetika fejlesztési Tanácsadó 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u-HU" dirty="0" smtClean="0"/>
            <a:t>1 fő</a:t>
          </a:r>
        </a:p>
        <a:p>
          <a:pPr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dirty="0"/>
        </a:p>
      </dgm:t>
    </dgm:pt>
    <dgm:pt modelId="{60DC9B03-D413-4DA7-9925-EB96C4BD249F}" type="parTrans" cxnId="{413414B1-DCEF-46E9-BEF2-02DDC308CA8F}">
      <dgm:prSet/>
      <dgm:spPr/>
      <dgm:t>
        <a:bodyPr/>
        <a:lstStyle/>
        <a:p>
          <a:endParaRPr lang="hu-HU"/>
        </a:p>
      </dgm:t>
    </dgm:pt>
    <dgm:pt modelId="{7249943D-9D96-4D4E-A7B7-0413B918272F}" type="sibTrans" cxnId="{413414B1-DCEF-46E9-BEF2-02DDC308CA8F}">
      <dgm:prSet/>
      <dgm:spPr/>
      <dgm:t>
        <a:bodyPr/>
        <a:lstStyle/>
        <a:p>
          <a:endParaRPr lang="hu-HU"/>
        </a:p>
      </dgm:t>
    </dgm:pt>
    <dgm:pt modelId="{AF8355C0-DF32-4FCE-9D98-E69C2AD15C4F}">
      <dgm:prSet/>
      <dgm:spPr/>
      <dgm:t>
        <a:bodyPr/>
        <a:lstStyle/>
        <a:p>
          <a:r>
            <a:rPr lang="hu-HU" dirty="0" smtClean="0"/>
            <a:t>Vállalkozásfejlesztési Tanácsadók </a:t>
          </a:r>
        </a:p>
        <a:p>
          <a:r>
            <a:rPr lang="hu-HU" dirty="0" smtClean="0"/>
            <a:t>3 fő</a:t>
          </a:r>
          <a:endParaRPr lang="hu-HU" dirty="0"/>
        </a:p>
      </dgm:t>
    </dgm:pt>
    <dgm:pt modelId="{EF22B0E3-DB74-476E-BD50-71E06730D156}" type="parTrans" cxnId="{9AE60E2A-C39B-43CC-9E21-4887536B9895}">
      <dgm:prSet/>
      <dgm:spPr/>
      <dgm:t>
        <a:bodyPr/>
        <a:lstStyle/>
        <a:p>
          <a:endParaRPr lang="hu-HU"/>
        </a:p>
      </dgm:t>
    </dgm:pt>
    <dgm:pt modelId="{E3B1E2C8-A328-45FF-98E2-83EDB75BD9D3}" type="sibTrans" cxnId="{9AE60E2A-C39B-43CC-9E21-4887536B9895}">
      <dgm:prSet/>
      <dgm:spPr/>
      <dgm:t>
        <a:bodyPr/>
        <a:lstStyle/>
        <a:p>
          <a:endParaRPr lang="hu-HU"/>
        </a:p>
      </dgm:t>
    </dgm:pt>
    <dgm:pt modelId="{D0B508AF-0E36-4C39-9CFE-D4C4B34D675F}">
      <dgm:prSet/>
      <dgm:spPr/>
      <dgm:t>
        <a:bodyPr/>
        <a:lstStyle/>
        <a:p>
          <a:r>
            <a:rPr lang="hu-HU" dirty="0" smtClean="0"/>
            <a:t>Humánerőforrás Tanácsadók </a:t>
          </a:r>
        </a:p>
        <a:p>
          <a:r>
            <a:rPr lang="hu-HU" dirty="0" smtClean="0"/>
            <a:t> 1 fő</a:t>
          </a:r>
          <a:endParaRPr lang="hu-HU" dirty="0"/>
        </a:p>
      </dgm:t>
    </dgm:pt>
    <dgm:pt modelId="{B48A4FBD-9160-4AF8-BABC-65C7EAC614B0}" type="parTrans" cxnId="{CB44536B-AA02-4454-A7A3-8DDE7A2606B9}">
      <dgm:prSet/>
      <dgm:spPr/>
      <dgm:t>
        <a:bodyPr/>
        <a:lstStyle/>
        <a:p>
          <a:endParaRPr lang="hu-HU"/>
        </a:p>
      </dgm:t>
    </dgm:pt>
    <dgm:pt modelId="{0DB37C1C-FE4B-4247-85FF-DD33661C9ABE}" type="sibTrans" cxnId="{CB44536B-AA02-4454-A7A3-8DDE7A2606B9}">
      <dgm:prSet/>
      <dgm:spPr/>
      <dgm:t>
        <a:bodyPr/>
        <a:lstStyle/>
        <a:p>
          <a:endParaRPr lang="hu-HU"/>
        </a:p>
      </dgm:t>
    </dgm:pt>
    <dgm:pt modelId="{3F280B0D-BEA3-44BB-BD0D-3D91B2B1A2AD}">
      <dgm:prSet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u-HU" dirty="0" smtClean="0"/>
            <a:t>Környezet és Energetika fejlesztési Tanácsadó 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u-HU" dirty="0" smtClean="0"/>
            <a:t>1 fő</a:t>
          </a:r>
        </a:p>
        <a:p>
          <a:pPr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dirty="0"/>
        </a:p>
      </dgm:t>
    </dgm:pt>
    <dgm:pt modelId="{ABA108FE-7082-416D-BF4D-76182E80C8D8}" type="parTrans" cxnId="{2C6CD6C3-CFEA-4AF8-B8F0-68F7C5B0C0C4}">
      <dgm:prSet/>
      <dgm:spPr/>
      <dgm:t>
        <a:bodyPr/>
        <a:lstStyle/>
        <a:p>
          <a:endParaRPr lang="hu-HU"/>
        </a:p>
      </dgm:t>
    </dgm:pt>
    <dgm:pt modelId="{461FFE6D-BFFE-491C-9D4D-6DED4F9FF45F}" type="sibTrans" cxnId="{2C6CD6C3-CFEA-4AF8-B8F0-68F7C5B0C0C4}">
      <dgm:prSet/>
      <dgm:spPr/>
      <dgm:t>
        <a:bodyPr/>
        <a:lstStyle/>
        <a:p>
          <a:endParaRPr lang="hu-HU"/>
        </a:p>
      </dgm:t>
    </dgm:pt>
    <dgm:pt modelId="{A4DE3AA4-7275-4DFC-A432-84BCEF44F447}">
      <dgm:prSet/>
      <dgm:spPr/>
      <dgm:t>
        <a:bodyPr/>
        <a:lstStyle/>
        <a:p>
          <a:r>
            <a:rPr lang="hu-HU" dirty="0"/>
            <a:t>Turisztika és Városfejlesztés Tanácsadó </a:t>
          </a:r>
          <a:endParaRPr lang="hu-HU" dirty="0" smtClean="0"/>
        </a:p>
        <a:p>
          <a:r>
            <a:rPr lang="hu-HU" dirty="0" smtClean="0"/>
            <a:t>1 </a:t>
          </a:r>
          <a:r>
            <a:rPr lang="hu-HU" dirty="0"/>
            <a:t>fő</a:t>
          </a:r>
        </a:p>
      </dgm:t>
    </dgm:pt>
    <dgm:pt modelId="{9409D617-6E06-4F54-9C91-5454D599132D}" type="parTrans" cxnId="{ED8D04EC-7A29-4DBF-A4CF-928FDE7AD1EF}">
      <dgm:prSet/>
      <dgm:spPr/>
      <dgm:t>
        <a:bodyPr/>
        <a:lstStyle/>
        <a:p>
          <a:endParaRPr lang="hu-HU"/>
        </a:p>
      </dgm:t>
    </dgm:pt>
    <dgm:pt modelId="{153CDF37-E329-4DC9-B7B5-F76F48EB322B}" type="sibTrans" cxnId="{ED8D04EC-7A29-4DBF-A4CF-928FDE7AD1EF}">
      <dgm:prSet/>
      <dgm:spPr/>
      <dgm:t>
        <a:bodyPr/>
        <a:lstStyle/>
        <a:p>
          <a:endParaRPr lang="hu-HU"/>
        </a:p>
      </dgm:t>
    </dgm:pt>
    <dgm:pt modelId="{D97BD83A-FE32-445E-AAB0-122D6743E289}">
      <dgm:prSet/>
      <dgm:spPr/>
      <dgm:t>
        <a:bodyPr/>
        <a:lstStyle/>
        <a:p>
          <a:r>
            <a:rPr lang="hu-HU" dirty="0"/>
            <a:t>Turisztika és Városfejlesztés Tanácsadó </a:t>
          </a:r>
          <a:endParaRPr lang="hu-HU" dirty="0" smtClean="0"/>
        </a:p>
        <a:p>
          <a:r>
            <a:rPr lang="hu-HU" dirty="0" smtClean="0"/>
            <a:t>1 </a:t>
          </a:r>
          <a:r>
            <a:rPr lang="hu-HU" dirty="0"/>
            <a:t>fő</a:t>
          </a:r>
        </a:p>
      </dgm:t>
    </dgm:pt>
    <dgm:pt modelId="{D117891D-F434-4302-AAD5-19F6DB02BE26}" type="parTrans" cxnId="{6DCF97FC-FA15-4038-BCD2-F4E557232EB0}">
      <dgm:prSet/>
      <dgm:spPr/>
      <dgm:t>
        <a:bodyPr/>
        <a:lstStyle/>
        <a:p>
          <a:endParaRPr lang="hu-HU"/>
        </a:p>
      </dgm:t>
    </dgm:pt>
    <dgm:pt modelId="{FE6B6F36-A261-4CB2-9710-12B693AFA62C}" type="sibTrans" cxnId="{6DCF97FC-FA15-4038-BCD2-F4E557232EB0}">
      <dgm:prSet/>
      <dgm:spPr/>
      <dgm:t>
        <a:bodyPr/>
        <a:lstStyle/>
        <a:p>
          <a:endParaRPr lang="hu-HU"/>
        </a:p>
      </dgm:t>
    </dgm:pt>
    <dgm:pt modelId="{9DAD23A4-4D86-463E-A181-7026DDABBFE9}">
      <dgm:prSet/>
      <dgm:spPr/>
      <dgm:t>
        <a:bodyPr/>
        <a:lstStyle/>
        <a:p>
          <a:r>
            <a:rPr lang="hu-HU" dirty="0" smtClean="0"/>
            <a:t>Humánerőforrás </a:t>
          </a:r>
        </a:p>
        <a:p>
          <a:r>
            <a:rPr lang="hu-HU" dirty="0" smtClean="0"/>
            <a:t>Tanácsadó</a:t>
          </a:r>
        </a:p>
        <a:p>
          <a:r>
            <a:rPr lang="hu-HU" dirty="0" smtClean="0"/>
            <a:t>2 fő</a:t>
          </a:r>
          <a:endParaRPr lang="hu-HU" dirty="0"/>
        </a:p>
      </dgm:t>
    </dgm:pt>
    <dgm:pt modelId="{9BCDA2C6-E198-4905-BCC9-AC770FEDF479}" type="parTrans" cxnId="{13A3FCB3-B983-42A5-8F50-D652FE1BF64A}">
      <dgm:prSet/>
      <dgm:spPr/>
      <dgm:t>
        <a:bodyPr/>
        <a:lstStyle/>
        <a:p>
          <a:endParaRPr lang="hu-HU"/>
        </a:p>
      </dgm:t>
    </dgm:pt>
    <dgm:pt modelId="{C3B2391E-3DD7-4B61-9068-3EB61C3A503C}" type="sibTrans" cxnId="{13A3FCB3-B983-42A5-8F50-D652FE1BF64A}">
      <dgm:prSet/>
      <dgm:spPr/>
      <dgm:t>
        <a:bodyPr/>
        <a:lstStyle/>
        <a:p>
          <a:endParaRPr lang="hu-HU"/>
        </a:p>
      </dgm:t>
    </dgm:pt>
    <dgm:pt modelId="{618B1008-50B1-4C57-A15A-786F9DDFD24F}">
      <dgm:prSet/>
      <dgm:spPr/>
      <dgm:t>
        <a:bodyPr/>
        <a:lstStyle/>
        <a:p>
          <a:r>
            <a:rPr lang="hu-HU" dirty="0" smtClean="0"/>
            <a:t>Környezet és Energetika fejlesztési Tanácsadó</a:t>
          </a:r>
        </a:p>
        <a:p>
          <a:r>
            <a:rPr lang="hu-HU" dirty="0" smtClean="0"/>
            <a:t>1 fő</a:t>
          </a:r>
          <a:endParaRPr lang="hu-HU" dirty="0"/>
        </a:p>
      </dgm:t>
    </dgm:pt>
    <dgm:pt modelId="{435BC98F-314A-4BD0-9791-714B0BAD993B}" type="sibTrans" cxnId="{ECEC227A-1F33-4813-A248-18C082E9E35B}">
      <dgm:prSet/>
      <dgm:spPr/>
      <dgm:t>
        <a:bodyPr/>
        <a:lstStyle/>
        <a:p>
          <a:endParaRPr lang="hu-HU"/>
        </a:p>
      </dgm:t>
    </dgm:pt>
    <dgm:pt modelId="{14074609-213D-415A-BCD1-76197C5D6030}" type="parTrans" cxnId="{ECEC227A-1F33-4813-A248-18C082E9E35B}">
      <dgm:prSet/>
      <dgm:spPr/>
      <dgm:t>
        <a:bodyPr/>
        <a:lstStyle/>
        <a:p>
          <a:endParaRPr lang="hu-HU"/>
        </a:p>
      </dgm:t>
    </dgm:pt>
    <dgm:pt modelId="{8E6CA5F6-7874-4281-B0D4-FAC2EFC0CC2E}" type="pres">
      <dgm:prSet presAssocID="{15C6E556-550F-4A5F-BFF1-D3CFCF05697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hu-HU"/>
        </a:p>
      </dgm:t>
    </dgm:pt>
    <dgm:pt modelId="{518EC327-1365-4FC0-AE91-2585E81BA505}" type="pres">
      <dgm:prSet presAssocID="{271F7394-8565-4B3B-8546-2F3044FE8CB3}" presName="hierRoot1" presStyleCnt="0">
        <dgm:presLayoutVars>
          <dgm:hierBranch val="init"/>
        </dgm:presLayoutVars>
      </dgm:prSet>
      <dgm:spPr/>
      <dgm:t>
        <a:bodyPr/>
        <a:lstStyle/>
        <a:p>
          <a:endParaRPr lang="hu-HU"/>
        </a:p>
      </dgm:t>
    </dgm:pt>
    <dgm:pt modelId="{20E54512-95CD-43BD-8B7E-65E2012E9905}" type="pres">
      <dgm:prSet presAssocID="{271F7394-8565-4B3B-8546-2F3044FE8CB3}" presName="rootComposite1" presStyleCnt="0"/>
      <dgm:spPr/>
      <dgm:t>
        <a:bodyPr/>
        <a:lstStyle/>
        <a:p>
          <a:endParaRPr lang="hu-HU"/>
        </a:p>
      </dgm:t>
    </dgm:pt>
    <dgm:pt modelId="{1A7995DA-0CB6-47A5-B847-C7B2C5C4053E}" type="pres">
      <dgm:prSet presAssocID="{271F7394-8565-4B3B-8546-2F3044FE8CB3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1D88C906-5B27-427D-B34D-10E536F9AA2C}" type="pres">
      <dgm:prSet presAssocID="{271F7394-8565-4B3B-8546-2F3044FE8CB3}" presName="rootConnector1" presStyleLbl="node1" presStyleIdx="0" presStyleCnt="0"/>
      <dgm:spPr/>
      <dgm:t>
        <a:bodyPr/>
        <a:lstStyle/>
        <a:p>
          <a:endParaRPr lang="hu-HU"/>
        </a:p>
      </dgm:t>
    </dgm:pt>
    <dgm:pt modelId="{80DD6A08-B253-409A-8CD2-12A253470DB8}" type="pres">
      <dgm:prSet presAssocID="{271F7394-8565-4B3B-8546-2F3044FE8CB3}" presName="hierChild2" presStyleCnt="0"/>
      <dgm:spPr/>
      <dgm:t>
        <a:bodyPr/>
        <a:lstStyle/>
        <a:p>
          <a:endParaRPr lang="hu-HU"/>
        </a:p>
      </dgm:t>
    </dgm:pt>
    <dgm:pt modelId="{EAEC2481-052E-4C9B-98DB-7C19A812A6C9}" type="pres">
      <dgm:prSet presAssocID="{AAD17C0D-E935-41CB-8D86-3168506BF1D2}" presName="Name37" presStyleLbl="parChTrans1D2" presStyleIdx="0" presStyleCnt="3"/>
      <dgm:spPr/>
      <dgm:t>
        <a:bodyPr/>
        <a:lstStyle/>
        <a:p>
          <a:endParaRPr lang="hu-HU"/>
        </a:p>
      </dgm:t>
    </dgm:pt>
    <dgm:pt modelId="{FDF5E2FF-75F6-44A1-9468-A96F09A080E8}" type="pres">
      <dgm:prSet presAssocID="{62ECC8A1-50AA-4DAC-B75B-6CB6A4CD13EB}" presName="hierRoot2" presStyleCnt="0">
        <dgm:presLayoutVars>
          <dgm:hierBranch val="init"/>
        </dgm:presLayoutVars>
      </dgm:prSet>
      <dgm:spPr/>
      <dgm:t>
        <a:bodyPr/>
        <a:lstStyle/>
        <a:p>
          <a:endParaRPr lang="hu-HU"/>
        </a:p>
      </dgm:t>
    </dgm:pt>
    <dgm:pt modelId="{FB4D00BA-0C30-416B-8EEF-14DAD41953DF}" type="pres">
      <dgm:prSet presAssocID="{62ECC8A1-50AA-4DAC-B75B-6CB6A4CD13EB}" presName="rootComposite" presStyleCnt="0"/>
      <dgm:spPr/>
      <dgm:t>
        <a:bodyPr/>
        <a:lstStyle/>
        <a:p>
          <a:endParaRPr lang="hu-HU"/>
        </a:p>
      </dgm:t>
    </dgm:pt>
    <dgm:pt modelId="{61E3EF83-41E3-4C13-83C9-6BF3FBB9BCD4}" type="pres">
      <dgm:prSet presAssocID="{62ECC8A1-50AA-4DAC-B75B-6CB6A4CD13EB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3D846BE6-DEDC-47AE-8A70-F3CF0FD32B27}" type="pres">
      <dgm:prSet presAssocID="{62ECC8A1-50AA-4DAC-B75B-6CB6A4CD13EB}" presName="rootConnector" presStyleLbl="node2" presStyleIdx="0" presStyleCnt="3"/>
      <dgm:spPr/>
      <dgm:t>
        <a:bodyPr/>
        <a:lstStyle/>
        <a:p>
          <a:endParaRPr lang="hu-HU"/>
        </a:p>
      </dgm:t>
    </dgm:pt>
    <dgm:pt modelId="{8E76E286-74D8-4172-9FCA-02CEF1517879}" type="pres">
      <dgm:prSet presAssocID="{62ECC8A1-50AA-4DAC-B75B-6CB6A4CD13EB}" presName="hierChild4" presStyleCnt="0"/>
      <dgm:spPr/>
      <dgm:t>
        <a:bodyPr/>
        <a:lstStyle/>
        <a:p>
          <a:endParaRPr lang="hu-HU"/>
        </a:p>
      </dgm:t>
    </dgm:pt>
    <dgm:pt modelId="{5B63AAB0-57DF-447F-B085-025523F11BF0}" type="pres">
      <dgm:prSet presAssocID="{90914844-7B00-4797-89EF-8F8C92479556}" presName="Name37" presStyleLbl="parChTrans1D3" presStyleIdx="0" presStyleCnt="12"/>
      <dgm:spPr/>
      <dgm:t>
        <a:bodyPr/>
        <a:lstStyle/>
        <a:p>
          <a:endParaRPr lang="hu-HU"/>
        </a:p>
      </dgm:t>
    </dgm:pt>
    <dgm:pt modelId="{12D3C19E-DC12-488C-8072-121BF3A2301F}" type="pres">
      <dgm:prSet presAssocID="{31EAB877-B029-41D7-9FCB-0C3BB1F74ED5}" presName="hierRoot2" presStyleCnt="0">
        <dgm:presLayoutVars>
          <dgm:hierBranch val="init"/>
        </dgm:presLayoutVars>
      </dgm:prSet>
      <dgm:spPr/>
      <dgm:t>
        <a:bodyPr/>
        <a:lstStyle/>
        <a:p>
          <a:endParaRPr lang="hu-HU"/>
        </a:p>
      </dgm:t>
    </dgm:pt>
    <dgm:pt modelId="{A28D3B5D-0CD5-4D96-A617-7361C0A0E548}" type="pres">
      <dgm:prSet presAssocID="{31EAB877-B029-41D7-9FCB-0C3BB1F74ED5}" presName="rootComposite" presStyleCnt="0"/>
      <dgm:spPr/>
      <dgm:t>
        <a:bodyPr/>
        <a:lstStyle/>
        <a:p>
          <a:endParaRPr lang="hu-HU"/>
        </a:p>
      </dgm:t>
    </dgm:pt>
    <dgm:pt modelId="{8A456A72-DBFF-4F69-9901-3166B9D28487}" type="pres">
      <dgm:prSet presAssocID="{31EAB877-B029-41D7-9FCB-0C3BB1F74ED5}" presName="rootText" presStyleLbl="node3" presStyleIdx="0" presStyleCnt="12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EBC4EEF3-0A82-426C-8C26-8F111FFF378C}" type="pres">
      <dgm:prSet presAssocID="{31EAB877-B029-41D7-9FCB-0C3BB1F74ED5}" presName="rootConnector" presStyleLbl="node3" presStyleIdx="0" presStyleCnt="12"/>
      <dgm:spPr/>
      <dgm:t>
        <a:bodyPr/>
        <a:lstStyle/>
        <a:p>
          <a:endParaRPr lang="hu-HU"/>
        </a:p>
      </dgm:t>
    </dgm:pt>
    <dgm:pt modelId="{789B9310-B66D-4CD5-BFD3-0C844F50B423}" type="pres">
      <dgm:prSet presAssocID="{31EAB877-B029-41D7-9FCB-0C3BB1F74ED5}" presName="hierChild4" presStyleCnt="0"/>
      <dgm:spPr/>
      <dgm:t>
        <a:bodyPr/>
        <a:lstStyle/>
        <a:p>
          <a:endParaRPr lang="hu-HU"/>
        </a:p>
      </dgm:t>
    </dgm:pt>
    <dgm:pt modelId="{C4763F63-F7A2-48C5-89D3-12DE3B7D924A}" type="pres">
      <dgm:prSet presAssocID="{31EAB877-B029-41D7-9FCB-0C3BB1F74ED5}" presName="hierChild5" presStyleCnt="0"/>
      <dgm:spPr/>
      <dgm:t>
        <a:bodyPr/>
        <a:lstStyle/>
        <a:p>
          <a:endParaRPr lang="hu-HU"/>
        </a:p>
      </dgm:t>
    </dgm:pt>
    <dgm:pt modelId="{B8729728-A8E0-4442-8E19-F43CF795DF19}" type="pres">
      <dgm:prSet presAssocID="{9BCDA2C6-E198-4905-BCC9-AC770FEDF479}" presName="Name37" presStyleLbl="parChTrans1D3" presStyleIdx="1" presStyleCnt="12"/>
      <dgm:spPr/>
      <dgm:t>
        <a:bodyPr/>
        <a:lstStyle/>
        <a:p>
          <a:endParaRPr lang="hu-HU"/>
        </a:p>
      </dgm:t>
    </dgm:pt>
    <dgm:pt modelId="{FE240F16-5C1B-47D5-85AA-2748CCC3DB81}" type="pres">
      <dgm:prSet presAssocID="{9DAD23A4-4D86-463E-A181-7026DDABBFE9}" presName="hierRoot2" presStyleCnt="0">
        <dgm:presLayoutVars>
          <dgm:hierBranch val="init"/>
        </dgm:presLayoutVars>
      </dgm:prSet>
      <dgm:spPr/>
      <dgm:t>
        <a:bodyPr/>
        <a:lstStyle/>
        <a:p>
          <a:endParaRPr lang="hu-HU"/>
        </a:p>
      </dgm:t>
    </dgm:pt>
    <dgm:pt modelId="{EF19B369-E62E-4DDA-B30E-963D42E5421D}" type="pres">
      <dgm:prSet presAssocID="{9DAD23A4-4D86-463E-A181-7026DDABBFE9}" presName="rootComposite" presStyleCnt="0"/>
      <dgm:spPr/>
      <dgm:t>
        <a:bodyPr/>
        <a:lstStyle/>
        <a:p>
          <a:endParaRPr lang="hu-HU"/>
        </a:p>
      </dgm:t>
    </dgm:pt>
    <dgm:pt modelId="{26AB7109-139F-4D96-8AB4-A71406CB158C}" type="pres">
      <dgm:prSet presAssocID="{9DAD23A4-4D86-463E-A181-7026DDABBFE9}" presName="rootText" presStyleLbl="node3" presStyleIdx="1" presStyleCnt="12" custLinFactNeighborX="-861" custLinFactNeighborY="-1080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655BE00F-9AE4-4087-A3B6-ABE4A990DC3E}" type="pres">
      <dgm:prSet presAssocID="{9DAD23A4-4D86-463E-A181-7026DDABBFE9}" presName="rootConnector" presStyleLbl="node3" presStyleIdx="1" presStyleCnt="12"/>
      <dgm:spPr/>
      <dgm:t>
        <a:bodyPr/>
        <a:lstStyle/>
        <a:p>
          <a:endParaRPr lang="hu-HU"/>
        </a:p>
      </dgm:t>
    </dgm:pt>
    <dgm:pt modelId="{03C34122-6E63-4740-917C-5C787B5BF1FA}" type="pres">
      <dgm:prSet presAssocID="{9DAD23A4-4D86-463E-A181-7026DDABBFE9}" presName="hierChild4" presStyleCnt="0"/>
      <dgm:spPr/>
      <dgm:t>
        <a:bodyPr/>
        <a:lstStyle/>
        <a:p>
          <a:endParaRPr lang="hu-HU"/>
        </a:p>
      </dgm:t>
    </dgm:pt>
    <dgm:pt modelId="{2BB7E323-0C79-4286-B462-6CC2953FF912}" type="pres">
      <dgm:prSet presAssocID="{9DAD23A4-4D86-463E-A181-7026DDABBFE9}" presName="hierChild5" presStyleCnt="0"/>
      <dgm:spPr/>
      <dgm:t>
        <a:bodyPr/>
        <a:lstStyle/>
        <a:p>
          <a:endParaRPr lang="hu-HU"/>
        </a:p>
      </dgm:t>
    </dgm:pt>
    <dgm:pt modelId="{FE251D2E-22B0-46ED-8BFB-0B8A4BC9D893}" type="pres">
      <dgm:prSet presAssocID="{14074609-213D-415A-BCD1-76197C5D6030}" presName="Name37" presStyleLbl="parChTrans1D3" presStyleIdx="2" presStyleCnt="12"/>
      <dgm:spPr/>
      <dgm:t>
        <a:bodyPr/>
        <a:lstStyle/>
        <a:p>
          <a:endParaRPr lang="hu-HU"/>
        </a:p>
      </dgm:t>
    </dgm:pt>
    <dgm:pt modelId="{B9436C5A-56DF-4B84-8E1C-B24AC7036CE4}" type="pres">
      <dgm:prSet presAssocID="{618B1008-50B1-4C57-A15A-786F9DDFD24F}" presName="hierRoot2" presStyleCnt="0">
        <dgm:presLayoutVars>
          <dgm:hierBranch val="init"/>
        </dgm:presLayoutVars>
      </dgm:prSet>
      <dgm:spPr/>
      <dgm:t>
        <a:bodyPr/>
        <a:lstStyle/>
        <a:p>
          <a:endParaRPr lang="hu-HU"/>
        </a:p>
      </dgm:t>
    </dgm:pt>
    <dgm:pt modelId="{EC325664-5D5B-40F2-BCAD-C462A3DD3EF2}" type="pres">
      <dgm:prSet presAssocID="{618B1008-50B1-4C57-A15A-786F9DDFD24F}" presName="rootComposite" presStyleCnt="0"/>
      <dgm:spPr/>
      <dgm:t>
        <a:bodyPr/>
        <a:lstStyle/>
        <a:p>
          <a:endParaRPr lang="hu-HU"/>
        </a:p>
      </dgm:t>
    </dgm:pt>
    <dgm:pt modelId="{47205A02-F4F5-47D8-9F6C-90546068E2EE}" type="pres">
      <dgm:prSet presAssocID="{618B1008-50B1-4C57-A15A-786F9DDFD24F}" presName="rootText" presStyleLbl="node3" presStyleIdx="2" presStyleCnt="12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2BA1E1CB-A4B8-4DB4-8E9C-CE06B27220BF}" type="pres">
      <dgm:prSet presAssocID="{618B1008-50B1-4C57-A15A-786F9DDFD24F}" presName="rootConnector" presStyleLbl="node3" presStyleIdx="2" presStyleCnt="12"/>
      <dgm:spPr/>
      <dgm:t>
        <a:bodyPr/>
        <a:lstStyle/>
        <a:p>
          <a:endParaRPr lang="hu-HU"/>
        </a:p>
      </dgm:t>
    </dgm:pt>
    <dgm:pt modelId="{7B27A636-8819-444D-A980-5D3136236225}" type="pres">
      <dgm:prSet presAssocID="{618B1008-50B1-4C57-A15A-786F9DDFD24F}" presName="hierChild4" presStyleCnt="0"/>
      <dgm:spPr/>
      <dgm:t>
        <a:bodyPr/>
        <a:lstStyle/>
        <a:p>
          <a:endParaRPr lang="hu-HU"/>
        </a:p>
      </dgm:t>
    </dgm:pt>
    <dgm:pt modelId="{89CA1B81-9FBB-482D-8B81-CEBC9EC9BD26}" type="pres">
      <dgm:prSet presAssocID="{618B1008-50B1-4C57-A15A-786F9DDFD24F}" presName="hierChild5" presStyleCnt="0"/>
      <dgm:spPr/>
      <dgm:t>
        <a:bodyPr/>
        <a:lstStyle/>
        <a:p>
          <a:endParaRPr lang="hu-HU"/>
        </a:p>
      </dgm:t>
    </dgm:pt>
    <dgm:pt modelId="{9B6943A2-81C3-4424-8DE5-049A9A82529A}" type="pres">
      <dgm:prSet presAssocID="{94380D35-3F82-428B-929B-189331EE3807}" presName="Name37" presStyleLbl="parChTrans1D3" presStyleIdx="3" presStyleCnt="12"/>
      <dgm:spPr/>
      <dgm:t>
        <a:bodyPr/>
        <a:lstStyle/>
        <a:p>
          <a:endParaRPr lang="hu-HU"/>
        </a:p>
      </dgm:t>
    </dgm:pt>
    <dgm:pt modelId="{FCF4CCBA-9D86-41CC-979E-B1529FB8D305}" type="pres">
      <dgm:prSet presAssocID="{A1C7AFCB-7753-4DC3-9FAD-AA4E4EEAB68A}" presName="hierRoot2" presStyleCnt="0">
        <dgm:presLayoutVars>
          <dgm:hierBranch val="init"/>
        </dgm:presLayoutVars>
      </dgm:prSet>
      <dgm:spPr/>
      <dgm:t>
        <a:bodyPr/>
        <a:lstStyle/>
        <a:p>
          <a:endParaRPr lang="hu-HU"/>
        </a:p>
      </dgm:t>
    </dgm:pt>
    <dgm:pt modelId="{81FCB5AA-B714-4B36-A6CD-84752F18211E}" type="pres">
      <dgm:prSet presAssocID="{A1C7AFCB-7753-4DC3-9FAD-AA4E4EEAB68A}" presName="rootComposite" presStyleCnt="0"/>
      <dgm:spPr/>
      <dgm:t>
        <a:bodyPr/>
        <a:lstStyle/>
        <a:p>
          <a:endParaRPr lang="hu-HU"/>
        </a:p>
      </dgm:t>
    </dgm:pt>
    <dgm:pt modelId="{00E2C197-BA84-4186-9118-D10D1040B181}" type="pres">
      <dgm:prSet presAssocID="{A1C7AFCB-7753-4DC3-9FAD-AA4E4EEAB68A}" presName="rootText" presStyleLbl="node3" presStyleIdx="3" presStyleCnt="12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5CB4C24E-5542-4885-A4B7-828F80868EA9}" type="pres">
      <dgm:prSet presAssocID="{A1C7AFCB-7753-4DC3-9FAD-AA4E4EEAB68A}" presName="rootConnector" presStyleLbl="node3" presStyleIdx="3" presStyleCnt="12"/>
      <dgm:spPr/>
      <dgm:t>
        <a:bodyPr/>
        <a:lstStyle/>
        <a:p>
          <a:endParaRPr lang="hu-HU"/>
        </a:p>
      </dgm:t>
    </dgm:pt>
    <dgm:pt modelId="{42688447-9BD4-44DF-B811-F0508A363A10}" type="pres">
      <dgm:prSet presAssocID="{A1C7AFCB-7753-4DC3-9FAD-AA4E4EEAB68A}" presName="hierChild4" presStyleCnt="0"/>
      <dgm:spPr/>
      <dgm:t>
        <a:bodyPr/>
        <a:lstStyle/>
        <a:p>
          <a:endParaRPr lang="hu-HU"/>
        </a:p>
      </dgm:t>
    </dgm:pt>
    <dgm:pt modelId="{6AB490E6-603B-49DB-9A55-436FB244E4E2}" type="pres">
      <dgm:prSet presAssocID="{A1C7AFCB-7753-4DC3-9FAD-AA4E4EEAB68A}" presName="hierChild5" presStyleCnt="0"/>
      <dgm:spPr/>
      <dgm:t>
        <a:bodyPr/>
        <a:lstStyle/>
        <a:p>
          <a:endParaRPr lang="hu-HU"/>
        </a:p>
      </dgm:t>
    </dgm:pt>
    <dgm:pt modelId="{7E796453-7CCF-4709-94D7-E134EC63FA79}" type="pres">
      <dgm:prSet presAssocID="{62ECC8A1-50AA-4DAC-B75B-6CB6A4CD13EB}" presName="hierChild5" presStyleCnt="0"/>
      <dgm:spPr/>
      <dgm:t>
        <a:bodyPr/>
        <a:lstStyle/>
        <a:p>
          <a:endParaRPr lang="hu-HU"/>
        </a:p>
      </dgm:t>
    </dgm:pt>
    <dgm:pt modelId="{F2FD1CE8-06FF-4917-BC4C-E7742BB73528}" type="pres">
      <dgm:prSet presAssocID="{820CFDD7-18D2-4148-8968-A3CF760CC948}" presName="Name37" presStyleLbl="parChTrans1D2" presStyleIdx="1" presStyleCnt="3"/>
      <dgm:spPr/>
      <dgm:t>
        <a:bodyPr/>
        <a:lstStyle/>
        <a:p>
          <a:endParaRPr lang="hu-HU"/>
        </a:p>
      </dgm:t>
    </dgm:pt>
    <dgm:pt modelId="{6A678931-673C-42D6-BC5B-469F7A51C3CC}" type="pres">
      <dgm:prSet presAssocID="{59E39442-3B28-4318-A44B-D9EBC4A7B765}" presName="hierRoot2" presStyleCnt="0">
        <dgm:presLayoutVars>
          <dgm:hierBranch val="init"/>
        </dgm:presLayoutVars>
      </dgm:prSet>
      <dgm:spPr/>
      <dgm:t>
        <a:bodyPr/>
        <a:lstStyle/>
        <a:p>
          <a:endParaRPr lang="hu-HU"/>
        </a:p>
      </dgm:t>
    </dgm:pt>
    <dgm:pt modelId="{FC6B4661-5049-466F-B4CD-270C9C216107}" type="pres">
      <dgm:prSet presAssocID="{59E39442-3B28-4318-A44B-D9EBC4A7B765}" presName="rootComposite" presStyleCnt="0"/>
      <dgm:spPr/>
      <dgm:t>
        <a:bodyPr/>
        <a:lstStyle/>
        <a:p>
          <a:endParaRPr lang="hu-HU"/>
        </a:p>
      </dgm:t>
    </dgm:pt>
    <dgm:pt modelId="{32495143-689E-4181-AE70-685FBB4AFEFB}" type="pres">
      <dgm:prSet presAssocID="{59E39442-3B28-4318-A44B-D9EBC4A7B765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CDA68A39-CFD1-44B6-A0AB-9CA42A7E0E08}" type="pres">
      <dgm:prSet presAssocID="{59E39442-3B28-4318-A44B-D9EBC4A7B765}" presName="rootConnector" presStyleLbl="node2" presStyleIdx="1" presStyleCnt="3"/>
      <dgm:spPr/>
      <dgm:t>
        <a:bodyPr/>
        <a:lstStyle/>
        <a:p>
          <a:endParaRPr lang="hu-HU"/>
        </a:p>
      </dgm:t>
    </dgm:pt>
    <dgm:pt modelId="{09573C1D-EFB2-4A93-9F96-C618768EBA3F}" type="pres">
      <dgm:prSet presAssocID="{59E39442-3B28-4318-A44B-D9EBC4A7B765}" presName="hierChild4" presStyleCnt="0"/>
      <dgm:spPr/>
      <dgm:t>
        <a:bodyPr/>
        <a:lstStyle/>
        <a:p>
          <a:endParaRPr lang="hu-HU"/>
        </a:p>
      </dgm:t>
    </dgm:pt>
    <dgm:pt modelId="{1D9CA40A-6CCD-4F2C-AE11-914B86BEE12F}" type="pres">
      <dgm:prSet presAssocID="{B96A153D-8432-4C83-B069-BE991659B033}" presName="Name37" presStyleLbl="parChTrans1D3" presStyleIdx="4" presStyleCnt="12"/>
      <dgm:spPr/>
      <dgm:t>
        <a:bodyPr/>
        <a:lstStyle/>
        <a:p>
          <a:endParaRPr lang="hu-HU"/>
        </a:p>
      </dgm:t>
    </dgm:pt>
    <dgm:pt modelId="{D3DD3859-9C49-4401-9BA0-484AC23EB01D}" type="pres">
      <dgm:prSet presAssocID="{339CC780-DEB5-459D-A166-CA55513C3027}" presName="hierRoot2" presStyleCnt="0">
        <dgm:presLayoutVars>
          <dgm:hierBranch val="init"/>
        </dgm:presLayoutVars>
      </dgm:prSet>
      <dgm:spPr/>
      <dgm:t>
        <a:bodyPr/>
        <a:lstStyle/>
        <a:p>
          <a:endParaRPr lang="hu-HU"/>
        </a:p>
      </dgm:t>
    </dgm:pt>
    <dgm:pt modelId="{9AF2882F-9E8D-492B-905F-9E4C45354DF5}" type="pres">
      <dgm:prSet presAssocID="{339CC780-DEB5-459D-A166-CA55513C3027}" presName="rootComposite" presStyleCnt="0"/>
      <dgm:spPr/>
      <dgm:t>
        <a:bodyPr/>
        <a:lstStyle/>
        <a:p>
          <a:endParaRPr lang="hu-HU"/>
        </a:p>
      </dgm:t>
    </dgm:pt>
    <dgm:pt modelId="{F7EF7535-3570-44F5-A859-1BA40E620BEA}" type="pres">
      <dgm:prSet presAssocID="{339CC780-DEB5-459D-A166-CA55513C3027}" presName="rootText" presStyleLbl="node3" presStyleIdx="4" presStyleCnt="12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7FB36205-93B5-4583-A63A-75CE78D49E2C}" type="pres">
      <dgm:prSet presAssocID="{339CC780-DEB5-459D-A166-CA55513C3027}" presName="rootConnector" presStyleLbl="node3" presStyleIdx="4" presStyleCnt="12"/>
      <dgm:spPr/>
      <dgm:t>
        <a:bodyPr/>
        <a:lstStyle/>
        <a:p>
          <a:endParaRPr lang="hu-HU"/>
        </a:p>
      </dgm:t>
    </dgm:pt>
    <dgm:pt modelId="{3F829BD8-7D27-4E79-B2C8-D38716272A31}" type="pres">
      <dgm:prSet presAssocID="{339CC780-DEB5-459D-A166-CA55513C3027}" presName="hierChild4" presStyleCnt="0"/>
      <dgm:spPr/>
      <dgm:t>
        <a:bodyPr/>
        <a:lstStyle/>
        <a:p>
          <a:endParaRPr lang="hu-HU"/>
        </a:p>
      </dgm:t>
    </dgm:pt>
    <dgm:pt modelId="{3A1FD77E-05A8-46A3-A549-F097C7B8B422}" type="pres">
      <dgm:prSet presAssocID="{339CC780-DEB5-459D-A166-CA55513C3027}" presName="hierChild5" presStyleCnt="0"/>
      <dgm:spPr/>
      <dgm:t>
        <a:bodyPr/>
        <a:lstStyle/>
        <a:p>
          <a:endParaRPr lang="hu-HU"/>
        </a:p>
      </dgm:t>
    </dgm:pt>
    <dgm:pt modelId="{9F39D527-85C1-444D-8FBC-8D808FD6979F}" type="pres">
      <dgm:prSet presAssocID="{99E7D70D-69FE-4DFB-A451-C4A09F010FE9}" presName="Name37" presStyleLbl="parChTrans1D3" presStyleIdx="5" presStyleCnt="12"/>
      <dgm:spPr/>
      <dgm:t>
        <a:bodyPr/>
        <a:lstStyle/>
        <a:p>
          <a:endParaRPr lang="hu-HU"/>
        </a:p>
      </dgm:t>
    </dgm:pt>
    <dgm:pt modelId="{365FFB59-8BCB-43C0-9AB7-B486D4AEE96F}" type="pres">
      <dgm:prSet presAssocID="{5F2EAF5B-095A-425F-BAB3-79D4A7DF0080}" presName="hierRoot2" presStyleCnt="0">
        <dgm:presLayoutVars>
          <dgm:hierBranch val="init"/>
        </dgm:presLayoutVars>
      </dgm:prSet>
      <dgm:spPr/>
      <dgm:t>
        <a:bodyPr/>
        <a:lstStyle/>
        <a:p>
          <a:endParaRPr lang="hu-HU"/>
        </a:p>
      </dgm:t>
    </dgm:pt>
    <dgm:pt modelId="{DE6EAEEC-FDD1-44D2-867A-7694CA501BA3}" type="pres">
      <dgm:prSet presAssocID="{5F2EAF5B-095A-425F-BAB3-79D4A7DF0080}" presName="rootComposite" presStyleCnt="0"/>
      <dgm:spPr/>
      <dgm:t>
        <a:bodyPr/>
        <a:lstStyle/>
        <a:p>
          <a:endParaRPr lang="hu-HU"/>
        </a:p>
      </dgm:t>
    </dgm:pt>
    <dgm:pt modelId="{3B797EFF-C6F8-48C8-AAEE-D73118EDC3DA}" type="pres">
      <dgm:prSet presAssocID="{5F2EAF5B-095A-425F-BAB3-79D4A7DF0080}" presName="rootText" presStyleLbl="node3" presStyleIdx="5" presStyleCnt="12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791D702B-FDC1-49AA-B577-305E09CA3D6A}" type="pres">
      <dgm:prSet presAssocID="{5F2EAF5B-095A-425F-BAB3-79D4A7DF0080}" presName="rootConnector" presStyleLbl="node3" presStyleIdx="5" presStyleCnt="12"/>
      <dgm:spPr/>
      <dgm:t>
        <a:bodyPr/>
        <a:lstStyle/>
        <a:p>
          <a:endParaRPr lang="hu-HU"/>
        </a:p>
      </dgm:t>
    </dgm:pt>
    <dgm:pt modelId="{9CC4F235-FD67-428E-BDF7-16000FEC6550}" type="pres">
      <dgm:prSet presAssocID="{5F2EAF5B-095A-425F-BAB3-79D4A7DF0080}" presName="hierChild4" presStyleCnt="0"/>
      <dgm:spPr/>
      <dgm:t>
        <a:bodyPr/>
        <a:lstStyle/>
        <a:p>
          <a:endParaRPr lang="hu-HU"/>
        </a:p>
      </dgm:t>
    </dgm:pt>
    <dgm:pt modelId="{51675EAF-66B6-44C8-B77C-A5668E1DFFAC}" type="pres">
      <dgm:prSet presAssocID="{5F2EAF5B-095A-425F-BAB3-79D4A7DF0080}" presName="hierChild5" presStyleCnt="0"/>
      <dgm:spPr/>
      <dgm:t>
        <a:bodyPr/>
        <a:lstStyle/>
        <a:p>
          <a:endParaRPr lang="hu-HU"/>
        </a:p>
      </dgm:t>
    </dgm:pt>
    <dgm:pt modelId="{6AB6BF56-1659-4372-A641-D2035E49D9DD}" type="pres">
      <dgm:prSet presAssocID="{60DC9B03-D413-4DA7-9925-EB96C4BD249F}" presName="Name37" presStyleLbl="parChTrans1D3" presStyleIdx="6" presStyleCnt="12"/>
      <dgm:spPr/>
      <dgm:t>
        <a:bodyPr/>
        <a:lstStyle/>
        <a:p>
          <a:endParaRPr lang="hu-HU"/>
        </a:p>
      </dgm:t>
    </dgm:pt>
    <dgm:pt modelId="{5E47F777-46B0-4757-BBE0-F398EAE07813}" type="pres">
      <dgm:prSet presAssocID="{D435A408-A452-44F2-A209-6F3ACC1C4ABC}" presName="hierRoot2" presStyleCnt="0">
        <dgm:presLayoutVars>
          <dgm:hierBranch val="init"/>
        </dgm:presLayoutVars>
      </dgm:prSet>
      <dgm:spPr/>
      <dgm:t>
        <a:bodyPr/>
        <a:lstStyle/>
        <a:p>
          <a:endParaRPr lang="hu-HU"/>
        </a:p>
      </dgm:t>
    </dgm:pt>
    <dgm:pt modelId="{33873676-B20B-46AB-B6F9-3523370EC52A}" type="pres">
      <dgm:prSet presAssocID="{D435A408-A452-44F2-A209-6F3ACC1C4ABC}" presName="rootComposite" presStyleCnt="0"/>
      <dgm:spPr/>
      <dgm:t>
        <a:bodyPr/>
        <a:lstStyle/>
        <a:p>
          <a:endParaRPr lang="hu-HU"/>
        </a:p>
      </dgm:t>
    </dgm:pt>
    <dgm:pt modelId="{809C183B-A164-4FD9-9252-1BC7DE3135DF}" type="pres">
      <dgm:prSet presAssocID="{D435A408-A452-44F2-A209-6F3ACC1C4ABC}" presName="rootText" presStyleLbl="node3" presStyleIdx="6" presStyleCnt="12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483B52DD-8416-47BA-9F02-51F49C1F7EF5}" type="pres">
      <dgm:prSet presAssocID="{D435A408-A452-44F2-A209-6F3ACC1C4ABC}" presName="rootConnector" presStyleLbl="node3" presStyleIdx="6" presStyleCnt="12"/>
      <dgm:spPr/>
      <dgm:t>
        <a:bodyPr/>
        <a:lstStyle/>
        <a:p>
          <a:endParaRPr lang="hu-HU"/>
        </a:p>
      </dgm:t>
    </dgm:pt>
    <dgm:pt modelId="{B379C475-1258-4E2B-8563-FAF9F1928F7A}" type="pres">
      <dgm:prSet presAssocID="{D435A408-A452-44F2-A209-6F3ACC1C4ABC}" presName="hierChild4" presStyleCnt="0"/>
      <dgm:spPr/>
      <dgm:t>
        <a:bodyPr/>
        <a:lstStyle/>
        <a:p>
          <a:endParaRPr lang="hu-HU"/>
        </a:p>
      </dgm:t>
    </dgm:pt>
    <dgm:pt modelId="{AECA920B-5D65-49FC-B57C-FC4215B948C9}" type="pres">
      <dgm:prSet presAssocID="{D435A408-A452-44F2-A209-6F3ACC1C4ABC}" presName="hierChild5" presStyleCnt="0"/>
      <dgm:spPr/>
      <dgm:t>
        <a:bodyPr/>
        <a:lstStyle/>
        <a:p>
          <a:endParaRPr lang="hu-HU"/>
        </a:p>
      </dgm:t>
    </dgm:pt>
    <dgm:pt modelId="{4C5A7B43-2BCA-4E9C-9971-B96802AD64A7}" type="pres">
      <dgm:prSet presAssocID="{9409D617-6E06-4F54-9C91-5454D599132D}" presName="Name37" presStyleLbl="parChTrans1D3" presStyleIdx="7" presStyleCnt="12"/>
      <dgm:spPr/>
      <dgm:t>
        <a:bodyPr/>
        <a:lstStyle/>
        <a:p>
          <a:endParaRPr lang="hu-HU"/>
        </a:p>
      </dgm:t>
    </dgm:pt>
    <dgm:pt modelId="{9D63A986-07BC-4063-99D0-4E8FF6837718}" type="pres">
      <dgm:prSet presAssocID="{A4DE3AA4-7275-4DFC-A432-84BCEF44F447}" presName="hierRoot2" presStyleCnt="0">
        <dgm:presLayoutVars>
          <dgm:hierBranch val="init"/>
        </dgm:presLayoutVars>
      </dgm:prSet>
      <dgm:spPr/>
      <dgm:t>
        <a:bodyPr/>
        <a:lstStyle/>
        <a:p>
          <a:endParaRPr lang="hu-HU"/>
        </a:p>
      </dgm:t>
    </dgm:pt>
    <dgm:pt modelId="{D2720A4B-04A2-47AC-849F-BE9204DF9A88}" type="pres">
      <dgm:prSet presAssocID="{A4DE3AA4-7275-4DFC-A432-84BCEF44F447}" presName="rootComposite" presStyleCnt="0"/>
      <dgm:spPr/>
      <dgm:t>
        <a:bodyPr/>
        <a:lstStyle/>
        <a:p>
          <a:endParaRPr lang="hu-HU"/>
        </a:p>
      </dgm:t>
    </dgm:pt>
    <dgm:pt modelId="{1CC772C1-1BD9-4BB3-867E-8699CA5AC8EA}" type="pres">
      <dgm:prSet presAssocID="{A4DE3AA4-7275-4DFC-A432-84BCEF44F447}" presName="rootText" presStyleLbl="node3" presStyleIdx="7" presStyleCnt="12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2D9A72AF-F196-4914-8448-5AAE4A1513AD}" type="pres">
      <dgm:prSet presAssocID="{A4DE3AA4-7275-4DFC-A432-84BCEF44F447}" presName="rootConnector" presStyleLbl="node3" presStyleIdx="7" presStyleCnt="12"/>
      <dgm:spPr/>
      <dgm:t>
        <a:bodyPr/>
        <a:lstStyle/>
        <a:p>
          <a:endParaRPr lang="hu-HU"/>
        </a:p>
      </dgm:t>
    </dgm:pt>
    <dgm:pt modelId="{F3BFF714-3397-4807-A07F-A3A6A893ED7B}" type="pres">
      <dgm:prSet presAssocID="{A4DE3AA4-7275-4DFC-A432-84BCEF44F447}" presName="hierChild4" presStyleCnt="0"/>
      <dgm:spPr/>
      <dgm:t>
        <a:bodyPr/>
        <a:lstStyle/>
        <a:p>
          <a:endParaRPr lang="hu-HU"/>
        </a:p>
      </dgm:t>
    </dgm:pt>
    <dgm:pt modelId="{D4702466-633C-482D-BBB9-280553410C08}" type="pres">
      <dgm:prSet presAssocID="{A4DE3AA4-7275-4DFC-A432-84BCEF44F447}" presName="hierChild5" presStyleCnt="0"/>
      <dgm:spPr/>
      <dgm:t>
        <a:bodyPr/>
        <a:lstStyle/>
        <a:p>
          <a:endParaRPr lang="hu-HU"/>
        </a:p>
      </dgm:t>
    </dgm:pt>
    <dgm:pt modelId="{145E5738-76D5-4977-8722-FFD3F9FC9447}" type="pres">
      <dgm:prSet presAssocID="{59E39442-3B28-4318-A44B-D9EBC4A7B765}" presName="hierChild5" presStyleCnt="0"/>
      <dgm:spPr/>
      <dgm:t>
        <a:bodyPr/>
        <a:lstStyle/>
        <a:p>
          <a:endParaRPr lang="hu-HU"/>
        </a:p>
      </dgm:t>
    </dgm:pt>
    <dgm:pt modelId="{65FD8EFC-E86A-4426-8ACE-692C00FAD2D9}" type="pres">
      <dgm:prSet presAssocID="{E22635E1-AD55-4BCE-AE25-7FD8365025E5}" presName="Name37" presStyleLbl="parChTrans1D2" presStyleIdx="2" presStyleCnt="3"/>
      <dgm:spPr/>
      <dgm:t>
        <a:bodyPr/>
        <a:lstStyle/>
        <a:p>
          <a:endParaRPr lang="hu-HU"/>
        </a:p>
      </dgm:t>
    </dgm:pt>
    <dgm:pt modelId="{E580D050-ECF0-4077-AC1F-4CEA663E7305}" type="pres">
      <dgm:prSet presAssocID="{09A6D3FA-68AF-4207-93DC-45258372AA1A}" presName="hierRoot2" presStyleCnt="0">
        <dgm:presLayoutVars>
          <dgm:hierBranch val="init"/>
        </dgm:presLayoutVars>
      </dgm:prSet>
      <dgm:spPr/>
      <dgm:t>
        <a:bodyPr/>
        <a:lstStyle/>
        <a:p>
          <a:endParaRPr lang="hu-HU"/>
        </a:p>
      </dgm:t>
    </dgm:pt>
    <dgm:pt modelId="{8420CA79-563C-4B19-A93B-91755960884A}" type="pres">
      <dgm:prSet presAssocID="{09A6D3FA-68AF-4207-93DC-45258372AA1A}" presName="rootComposite" presStyleCnt="0"/>
      <dgm:spPr/>
      <dgm:t>
        <a:bodyPr/>
        <a:lstStyle/>
        <a:p>
          <a:endParaRPr lang="hu-HU"/>
        </a:p>
      </dgm:t>
    </dgm:pt>
    <dgm:pt modelId="{953F8479-1AA3-4F5F-AFC7-4F460D456134}" type="pres">
      <dgm:prSet presAssocID="{09A6D3FA-68AF-4207-93DC-45258372AA1A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6C97DF07-7B36-4BAA-8628-857FEF60C3B7}" type="pres">
      <dgm:prSet presAssocID="{09A6D3FA-68AF-4207-93DC-45258372AA1A}" presName="rootConnector" presStyleLbl="node2" presStyleIdx="2" presStyleCnt="3"/>
      <dgm:spPr/>
      <dgm:t>
        <a:bodyPr/>
        <a:lstStyle/>
        <a:p>
          <a:endParaRPr lang="hu-HU"/>
        </a:p>
      </dgm:t>
    </dgm:pt>
    <dgm:pt modelId="{25EA5B13-09EA-49D0-9EB2-29AC063E9C4A}" type="pres">
      <dgm:prSet presAssocID="{09A6D3FA-68AF-4207-93DC-45258372AA1A}" presName="hierChild4" presStyleCnt="0"/>
      <dgm:spPr/>
      <dgm:t>
        <a:bodyPr/>
        <a:lstStyle/>
        <a:p>
          <a:endParaRPr lang="hu-HU"/>
        </a:p>
      </dgm:t>
    </dgm:pt>
    <dgm:pt modelId="{492CE827-66D1-466C-8BEC-544CC154FFF1}" type="pres">
      <dgm:prSet presAssocID="{EF22B0E3-DB74-476E-BD50-71E06730D156}" presName="Name37" presStyleLbl="parChTrans1D3" presStyleIdx="8" presStyleCnt="12"/>
      <dgm:spPr/>
      <dgm:t>
        <a:bodyPr/>
        <a:lstStyle/>
        <a:p>
          <a:endParaRPr lang="hu-HU"/>
        </a:p>
      </dgm:t>
    </dgm:pt>
    <dgm:pt modelId="{D93C02F4-85F3-4D41-A662-2BC92CAAD05E}" type="pres">
      <dgm:prSet presAssocID="{AF8355C0-DF32-4FCE-9D98-E69C2AD15C4F}" presName="hierRoot2" presStyleCnt="0">
        <dgm:presLayoutVars>
          <dgm:hierBranch val="init"/>
        </dgm:presLayoutVars>
      </dgm:prSet>
      <dgm:spPr/>
      <dgm:t>
        <a:bodyPr/>
        <a:lstStyle/>
        <a:p>
          <a:endParaRPr lang="hu-HU"/>
        </a:p>
      </dgm:t>
    </dgm:pt>
    <dgm:pt modelId="{61326827-2D8B-4237-B1AC-5CC129C7D249}" type="pres">
      <dgm:prSet presAssocID="{AF8355C0-DF32-4FCE-9D98-E69C2AD15C4F}" presName="rootComposite" presStyleCnt="0"/>
      <dgm:spPr/>
      <dgm:t>
        <a:bodyPr/>
        <a:lstStyle/>
        <a:p>
          <a:endParaRPr lang="hu-HU"/>
        </a:p>
      </dgm:t>
    </dgm:pt>
    <dgm:pt modelId="{D75644A9-8050-4F5C-8A9D-A33DFB2E4D8E}" type="pres">
      <dgm:prSet presAssocID="{AF8355C0-DF32-4FCE-9D98-E69C2AD15C4F}" presName="rootText" presStyleLbl="node3" presStyleIdx="8" presStyleCnt="12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FE2E27C2-CCD1-43C5-96DF-29A449F7C9D4}" type="pres">
      <dgm:prSet presAssocID="{AF8355C0-DF32-4FCE-9D98-E69C2AD15C4F}" presName="rootConnector" presStyleLbl="node3" presStyleIdx="8" presStyleCnt="12"/>
      <dgm:spPr/>
      <dgm:t>
        <a:bodyPr/>
        <a:lstStyle/>
        <a:p>
          <a:endParaRPr lang="hu-HU"/>
        </a:p>
      </dgm:t>
    </dgm:pt>
    <dgm:pt modelId="{E95227C6-707D-40F4-8F65-95D56E091767}" type="pres">
      <dgm:prSet presAssocID="{AF8355C0-DF32-4FCE-9D98-E69C2AD15C4F}" presName="hierChild4" presStyleCnt="0"/>
      <dgm:spPr/>
      <dgm:t>
        <a:bodyPr/>
        <a:lstStyle/>
        <a:p>
          <a:endParaRPr lang="hu-HU"/>
        </a:p>
      </dgm:t>
    </dgm:pt>
    <dgm:pt modelId="{7029EC44-91A1-49D8-81F5-C96CBF093FCC}" type="pres">
      <dgm:prSet presAssocID="{AF8355C0-DF32-4FCE-9D98-E69C2AD15C4F}" presName="hierChild5" presStyleCnt="0"/>
      <dgm:spPr/>
      <dgm:t>
        <a:bodyPr/>
        <a:lstStyle/>
        <a:p>
          <a:endParaRPr lang="hu-HU"/>
        </a:p>
      </dgm:t>
    </dgm:pt>
    <dgm:pt modelId="{A953C9D8-3B62-469F-9A28-128F4A471E58}" type="pres">
      <dgm:prSet presAssocID="{B48A4FBD-9160-4AF8-BABC-65C7EAC614B0}" presName="Name37" presStyleLbl="parChTrans1D3" presStyleIdx="9" presStyleCnt="12"/>
      <dgm:spPr/>
      <dgm:t>
        <a:bodyPr/>
        <a:lstStyle/>
        <a:p>
          <a:endParaRPr lang="hu-HU"/>
        </a:p>
      </dgm:t>
    </dgm:pt>
    <dgm:pt modelId="{6CB6DE4C-F0D2-42EA-B2E0-2A248387C6AE}" type="pres">
      <dgm:prSet presAssocID="{D0B508AF-0E36-4C39-9CFE-D4C4B34D675F}" presName="hierRoot2" presStyleCnt="0">
        <dgm:presLayoutVars>
          <dgm:hierBranch val="init"/>
        </dgm:presLayoutVars>
      </dgm:prSet>
      <dgm:spPr/>
      <dgm:t>
        <a:bodyPr/>
        <a:lstStyle/>
        <a:p>
          <a:endParaRPr lang="hu-HU"/>
        </a:p>
      </dgm:t>
    </dgm:pt>
    <dgm:pt modelId="{E58F1996-D950-4602-A400-798BD0286BEF}" type="pres">
      <dgm:prSet presAssocID="{D0B508AF-0E36-4C39-9CFE-D4C4B34D675F}" presName="rootComposite" presStyleCnt="0"/>
      <dgm:spPr/>
      <dgm:t>
        <a:bodyPr/>
        <a:lstStyle/>
        <a:p>
          <a:endParaRPr lang="hu-HU"/>
        </a:p>
      </dgm:t>
    </dgm:pt>
    <dgm:pt modelId="{B2416BB2-D2D7-4606-A6FA-B9F9D7BB5254}" type="pres">
      <dgm:prSet presAssocID="{D0B508AF-0E36-4C39-9CFE-D4C4B34D675F}" presName="rootText" presStyleLbl="node3" presStyleIdx="9" presStyleCnt="12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0FD131B9-B28E-41B7-A546-AD59E2C98158}" type="pres">
      <dgm:prSet presAssocID="{D0B508AF-0E36-4C39-9CFE-D4C4B34D675F}" presName="rootConnector" presStyleLbl="node3" presStyleIdx="9" presStyleCnt="12"/>
      <dgm:spPr/>
      <dgm:t>
        <a:bodyPr/>
        <a:lstStyle/>
        <a:p>
          <a:endParaRPr lang="hu-HU"/>
        </a:p>
      </dgm:t>
    </dgm:pt>
    <dgm:pt modelId="{5ECF2E58-86E1-4EE4-9E0B-EF5FA2837E13}" type="pres">
      <dgm:prSet presAssocID="{D0B508AF-0E36-4C39-9CFE-D4C4B34D675F}" presName="hierChild4" presStyleCnt="0"/>
      <dgm:spPr/>
      <dgm:t>
        <a:bodyPr/>
        <a:lstStyle/>
        <a:p>
          <a:endParaRPr lang="hu-HU"/>
        </a:p>
      </dgm:t>
    </dgm:pt>
    <dgm:pt modelId="{476A9167-0CA2-492C-867A-46251A2758AB}" type="pres">
      <dgm:prSet presAssocID="{D0B508AF-0E36-4C39-9CFE-D4C4B34D675F}" presName="hierChild5" presStyleCnt="0"/>
      <dgm:spPr/>
      <dgm:t>
        <a:bodyPr/>
        <a:lstStyle/>
        <a:p>
          <a:endParaRPr lang="hu-HU"/>
        </a:p>
      </dgm:t>
    </dgm:pt>
    <dgm:pt modelId="{7AA475A2-9887-4260-9FA1-B61BC9DA3859}" type="pres">
      <dgm:prSet presAssocID="{ABA108FE-7082-416D-BF4D-76182E80C8D8}" presName="Name37" presStyleLbl="parChTrans1D3" presStyleIdx="10" presStyleCnt="12"/>
      <dgm:spPr/>
      <dgm:t>
        <a:bodyPr/>
        <a:lstStyle/>
        <a:p>
          <a:endParaRPr lang="hu-HU"/>
        </a:p>
      </dgm:t>
    </dgm:pt>
    <dgm:pt modelId="{6DD83706-794F-416E-9BE9-DC14FBD032D1}" type="pres">
      <dgm:prSet presAssocID="{3F280B0D-BEA3-44BB-BD0D-3D91B2B1A2AD}" presName="hierRoot2" presStyleCnt="0">
        <dgm:presLayoutVars>
          <dgm:hierBranch val="init"/>
        </dgm:presLayoutVars>
      </dgm:prSet>
      <dgm:spPr/>
      <dgm:t>
        <a:bodyPr/>
        <a:lstStyle/>
        <a:p>
          <a:endParaRPr lang="hu-HU"/>
        </a:p>
      </dgm:t>
    </dgm:pt>
    <dgm:pt modelId="{91D4B2BA-6C29-49CA-9C33-DE1DA09D59FE}" type="pres">
      <dgm:prSet presAssocID="{3F280B0D-BEA3-44BB-BD0D-3D91B2B1A2AD}" presName="rootComposite" presStyleCnt="0"/>
      <dgm:spPr/>
      <dgm:t>
        <a:bodyPr/>
        <a:lstStyle/>
        <a:p>
          <a:endParaRPr lang="hu-HU"/>
        </a:p>
      </dgm:t>
    </dgm:pt>
    <dgm:pt modelId="{4BFFEB74-D11C-4DC2-AFC0-71959EF5AF10}" type="pres">
      <dgm:prSet presAssocID="{3F280B0D-BEA3-44BB-BD0D-3D91B2B1A2AD}" presName="rootText" presStyleLbl="node3" presStyleIdx="10" presStyleCnt="12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ADE06A15-D7AC-43C8-9906-19E61230FEA5}" type="pres">
      <dgm:prSet presAssocID="{3F280B0D-BEA3-44BB-BD0D-3D91B2B1A2AD}" presName="rootConnector" presStyleLbl="node3" presStyleIdx="10" presStyleCnt="12"/>
      <dgm:spPr/>
      <dgm:t>
        <a:bodyPr/>
        <a:lstStyle/>
        <a:p>
          <a:endParaRPr lang="hu-HU"/>
        </a:p>
      </dgm:t>
    </dgm:pt>
    <dgm:pt modelId="{64AC94BF-9176-496A-B0EB-BFFBE408546C}" type="pres">
      <dgm:prSet presAssocID="{3F280B0D-BEA3-44BB-BD0D-3D91B2B1A2AD}" presName="hierChild4" presStyleCnt="0"/>
      <dgm:spPr/>
      <dgm:t>
        <a:bodyPr/>
        <a:lstStyle/>
        <a:p>
          <a:endParaRPr lang="hu-HU"/>
        </a:p>
      </dgm:t>
    </dgm:pt>
    <dgm:pt modelId="{58EEAA2F-D2AF-4CAE-B6D4-CA274819FA7B}" type="pres">
      <dgm:prSet presAssocID="{3F280B0D-BEA3-44BB-BD0D-3D91B2B1A2AD}" presName="hierChild5" presStyleCnt="0"/>
      <dgm:spPr/>
      <dgm:t>
        <a:bodyPr/>
        <a:lstStyle/>
        <a:p>
          <a:endParaRPr lang="hu-HU"/>
        </a:p>
      </dgm:t>
    </dgm:pt>
    <dgm:pt modelId="{87A28161-DCDF-49DB-BEFA-D8576022F8EC}" type="pres">
      <dgm:prSet presAssocID="{D117891D-F434-4302-AAD5-19F6DB02BE26}" presName="Name37" presStyleLbl="parChTrans1D3" presStyleIdx="11" presStyleCnt="12"/>
      <dgm:spPr/>
      <dgm:t>
        <a:bodyPr/>
        <a:lstStyle/>
        <a:p>
          <a:endParaRPr lang="hu-HU"/>
        </a:p>
      </dgm:t>
    </dgm:pt>
    <dgm:pt modelId="{1854FFE4-2CF9-467C-BC38-5D8BC61B1158}" type="pres">
      <dgm:prSet presAssocID="{D97BD83A-FE32-445E-AAB0-122D6743E289}" presName="hierRoot2" presStyleCnt="0">
        <dgm:presLayoutVars>
          <dgm:hierBranch val="init"/>
        </dgm:presLayoutVars>
      </dgm:prSet>
      <dgm:spPr/>
      <dgm:t>
        <a:bodyPr/>
        <a:lstStyle/>
        <a:p>
          <a:endParaRPr lang="hu-HU"/>
        </a:p>
      </dgm:t>
    </dgm:pt>
    <dgm:pt modelId="{3A61FDDD-FB69-4334-BAC0-5B81E118001B}" type="pres">
      <dgm:prSet presAssocID="{D97BD83A-FE32-445E-AAB0-122D6743E289}" presName="rootComposite" presStyleCnt="0"/>
      <dgm:spPr/>
      <dgm:t>
        <a:bodyPr/>
        <a:lstStyle/>
        <a:p>
          <a:endParaRPr lang="hu-HU"/>
        </a:p>
      </dgm:t>
    </dgm:pt>
    <dgm:pt modelId="{FABFC032-F76A-404F-8EED-40F341890541}" type="pres">
      <dgm:prSet presAssocID="{D97BD83A-FE32-445E-AAB0-122D6743E289}" presName="rootText" presStyleLbl="node3" presStyleIdx="11" presStyleCnt="12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E8A6104E-FEC7-4C15-8F9B-23465EA05F97}" type="pres">
      <dgm:prSet presAssocID="{D97BD83A-FE32-445E-AAB0-122D6743E289}" presName="rootConnector" presStyleLbl="node3" presStyleIdx="11" presStyleCnt="12"/>
      <dgm:spPr/>
      <dgm:t>
        <a:bodyPr/>
        <a:lstStyle/>
        <a:p>
          <a:endParaRPr lang="hu-HU"/>
        </a:p>
      </dgm:t>
    </dgm:pt>
    <dgm:pt modelId="{CC517B5B-CBE9-4A0E-B6C0-EF40AFFE0937}" type="pres">
      <dgm:prSet presAssocID="{D97BD83A-FE32-445E-AAB0-122D6743E289}" presName="hierChild4" presStyleCnt="0"/>
      <dgm:spPr/>
      <dgm:t>
        <a:bodyPr/>
        <a:lstStyle/>
        <a:p>
          <a:endParaRPr lang="hu-HU"/>
        </a:p>
      </dgm:t>
    </dgm:pt>
    <dgm:pt modelId="{A9FC26CC-389A-4925-9C64-AE8387EA7B1F}" type="pres">
      <dgm:prSet presAssocID="{D97BD83A-FE32-445E-AAB0-122D6743E289}" presName="hierChild5" presStyleCnt="0"/>
      <dgm:spPr/>
      <dgm:t>
        <a:bodyPr/>
        <a:lstStyle/>
        <a:p>
          <a:endParaRPr lang="hu-HU"/>
        </a:p>
      </dgm:t>
    </dgm:pt>
    <dgm:pt modelId="{82112C9C-EBB7-45A6-A265-00EE84FF3722}" type="pres">
      <dgm:prSet presAssocID="{09A6D3FA-68AF-4207-93DC-45258372AA1A}" presName="hierChild5" presStyleCnt="0"/>
      <dgm:spPr/>
      <dgm:t>
        <a:bodyPr/>
        <a:lstStyle/>
        <a:p>
          <a:endParaRPr lang="hu-HU"/>
        </a:p>
      </dgm:t>
    </dgm:pt>
    <dgm:pt modelId="{72FDA0EE-144A-4683-B814-81F0B5A504FD}" type="pres">
      <dgm:prSet presAssocID="{271F7394-8565-4B3B-8546-2F3044FE8CB3}" presName="hierChild3" presStyleCnt="0"/>
      <dgm:spPr/>
      <dgm:t>
        <a:bodyPr/>
        <a:lstStyle/>
        <a:p>
          <a:endParaRPr lang="hu-HU"/>
        </a:p>
      </dgm:t>
    </dgm:pt>
  </dgm:ptLst>
  <dgm:cxnLst>
    <dgm:cxn modelId="{5A780C6F-BD84-43AA-A003-F57FDC6DC794}" type="presOf" srcId="{D97BD83A-FE32-445E-AAB0-122D6743E289}" destId="{E8A6104E-FEC7-4C15-8F9B-23465EA05F97}" srcOrd="1" destOrd="0" presId="urn:microsoft.com/office/officeart/2005/8/layout/orgChart1"/>
    <dgm:cxn modelId="{5B0AA6A6-3C1E-4CA1-93B8-A18F8C95179C}" type="presOf" srcId="{618B1008-50B1-4C57-A15A-786F9DDFD24F}" destId="{47205A02-F4F5-47D8-9F6C-90546068E2EE}" srcOrd="0" destOrd="0" presId="urn:microsoft.com/office/officeart/2005/8/layout/orgChart1"/>
    <dgm:cxn modelId="{BBF9C1DF-00FE-4C9D-A779-41D927B8CE29}" srcId="{59E39442-3B28-4318-A44B-D9EBC4A7B765}" destId="{339CC780-DEB5-459D-A166-CA55513C3027}" srcOrd="0" destOrd="0" parTransId="{B96A153D-8432-4C83-B069-BE991659B033}" sibTransId="{49069443-A2F6-46BD-A54F-B597EFE176F0}"/>
    <dgm:cxn modelId="{ECEC227A-1F33-4813-A248-18C082E9E35B}" srcId="{62ECC8A1-50AA-4DAC-B75B-6CB6A4CD13EB}" destId="{618B1008-50B1-4C57-A15A-786F9DDFD24F}" srcOrd="2" destOrd="0" parTransId="{14074609-213D-415A-BCD1-76197C5D6030}" sibTransId="{435BC98F-314A-4BD0-9791-714B0BAD993B}"/>
    <dgm:cxn modelId="{D5C9273C-757E-4523-BFE2-26A851994319}" type="presOf" srcId="{A1C7AFCB-7753-4DC3-9FAD-AA4E4EEAB68A}" destId="{5CB4C24E-5542-4885-A4B7-828F80868EA9}" srcOrd="1" destOrd="0" presId="urn:microsoft.com/office/officeart/2005/8/layout/orgChart1"/>
    <dgm:cxn modelId="{8989196C-DB4D-4846-BE44-A8F1DF0A168E}" type="presOf" srcId="{99E7D70D-69FE-4DFB-A451-C4A09F010FE9}" destId="{9F39D527-85C1-444D-8FBC-8D808FD6979F}" srcOrd="0" destOrd="0" presId="urn:microsoft.com/office/officeart/2005/8/layout/orgChart1"/>
    <dgm:cxn modelId="{E39FA757-54E9-47E3-8BF7-4F5CCA0D3ECD}" type="presOf" srcId="{15C6E556-550F-4A5F-BFF1-D3CFCF056978}" destId="{8E6CA5F6-7874-4281-B0D4-FAC2EFC0CC2E}" srcOrd="0" destOrd="0" presId="urn:microsoft.com/office/officeart/2005/8/layout/orgChart1"/>
    <dgm:cxn modelId="{FD27E382-553E-4AEE-9670-16A4C3CC531C}" type="presOf" srcId="{3F280B0D-BEA3-44BB-BD0D-3D91B2B1A2AD}" destId="{4BFFEB74-D11C-4DC2-AFC0-71959EF5AF10}" srcOrd="0" destOrd="0" presId="urn:microsoft.com/office/officeart/2005/8/layout/orgChart1"/>
    <dgm:cxn modelId="{15AC398B-567C-4C73-AA3D-FF120A9898C1}" type="presOf" srcId="{D435A408-A452-44F2-A209-6F3ACC1C4ABC}" destId="{483B52DD-8416-47BA-9F02-51F49C1F7EF5}" srcOrd="1" destOrd="0" presId="urn:microsoft.com/office/officeart/2005/8/layout/orgChart1"/>
    <dgm:cxn modelId="{9226883F-821C-48C3-B515-33DB6CBD0344}" type="presOf" srcId="{E22635E1-AD55-4BCE-AE25-7FD8365025E5}" destId="{65FD8EFC-E86A-4426-8ACE-692C00FAD2D9}" srcOrd="0" destOrd="0" presId="urn:microsoft.com/office/officeart/2005/8/layout/orgChart1"/>
    <dgm:cxn modelId="{9BBE5A70-927B-4B61-9BBE-CFADACEF3007}" type="presOf" srcId="{B48A4FBD-9160-4AF8-BABC-65C7EAC614B0}" destId="{A953C9D8-3B62-469F-9A28-128F4A471E58}" srcOrd="0" destOrd="0" presId="urn:microsoft.com/office/officeart/2005/8/layout/orgChart1"/>
    <dgm:cxn modelId="{D7142479-8B86-4D10-B72C-44FB3607AEE2}" type="presOf" srcId="{271F7394-8565-4B3B-8546-2F3044FE8CB3}" destId="{1D88C906-5B27-427D-B34D-10E536F9AA2C}" srcOrd="1" destOrd="0" presId="urn:microsoft.com/office/officeart/2005/8/layout/orgChart1"/>
    <dgm:cxn modelId="{5F1043B2-E60F-4A60-A019-4ACF7EBD7171}" type="presOf" srcId="{9BCDA2C6-E198-4905-BCC9-AC770FEDF479}" destId="{B8729728-A8E0-4442-8E19-F43CF795DF19}" srcOrd="0" destOrd="0" presId="urn:microsoft.com/office/officeart/2005/8/layout/orgChart1"/>
    <dgm:cxn modelId="{C28EA5C8-6905-4A32-8961-1990A86E8D95}" srcId="{62ECC8A1-50AA-4DAC-B75B-6CB6A4CD13EB}" destId="{31EAB877-B029-41D7-9FCB-0C3BB1F74ED5}" srcOrd="0" destOrd="0" parTransId="{90914844-7B00-4797-89EF-8F8C92479556}" sibTransId="{0AA4DD08-536D-4A6A-9D4A-4495F19E33EF}"/>
    <dgm:cxn modelId="{ED8D04EC-7A29-4DBF-A4CF-928FDE7AD1EF}" srcId="{59E39442-3B28-4318-A44B-D9EBC4A7B765}" destId="{A4DE3AA4-7275-4DFC-A432-84BCEF44F447}" srcOrd="3" destOrd="0" parTransId="{9409D617-6E06-4F54-9C91-5454D599132D}" sibTransId="{153CDF37-E329-4DC9-B7B5-F76F48EB322B}"/>
    <dgm:cxn modelId="{E943CAA9-67B7-4396-AD2A-D0085C9A14CE}" type="presOf" srcId="{90914844-7B00-4797-89EF-8F8C92479556}" destId="{5B63AAB0-57DF-447F-B085-025523F11BF0}" srcOrd="0" destOrd="0" presId="urn:microsoft.com/office/officeart/2005/8/layout/orgChart1"/>
    <dgm:cxn modelId="{EECB1055-F537-4612-A2F6-3AA844CAC56A}" type="presOf" srcId="{59E39442-3B28-4318-A44B-D9EBC4A7B765}" destId="{CDA68A39-CFD1-44B6-A0AB-9CA42A7E0E08}" srcOrd="1" destOrd="0" presId="urn:microsoft.com/office/officeart/2005/8/layout/orgChart1"/>
    <dgm:cxn modelId="{18D736AF-E5AC-4B7A-9BE4-F1C1C882E466}" type="presOf" srcId="{D0B508AF-0E36-4C39-9CFE-D4C4B34D675F}" destId="{0FD131B9-B28E-41B7-A546-AD59E2C98158}" srcOrd="1" destOrd="0" presId="urn:microsoft.com/office/officeart/2005/8/layout/orgChart1"/>
    <dgm:cxn modelId="{7D2CCFB6-61A6-49C8-85FB-10956CDF402D}" srcId="{271F7394-8565-4B3B-8546-2F3044FE8CB3}" destId="{62ECC8A1-50AA-4DAC-B75B-6CB6A4CD13EB}" srcOrd="0" destOrd="0" parTransId="{AAD17C0D-E935-41CB-8D86-3168506BF1D2}" sibTransId="{1658CF91-3551-46D7-A875-A9644761A074}"/>
    <dgm:cxn modelId="{BD684D42-8127-4DE3-BAC1-446BDC66F7EC}" type="presOf" srcId="{9DAD23A4-4D86-463E-A181-7026DDABBFE9}" destId="{655BE00F-9AE4-4087-A3B6-ABE4A990DC3E}" srcOrd="1" destOrd="0" presId="urn:microsoft.com/office/officeart/2005/8/layout/orgChart1"/>
    <dgm:cxn modelId="{36BA0EAB-C400-423C-85C0-CF13E7F25F07}" type="presOf" srcId="{5F2EAF5B-095A-425F-BAB3-79D4A7DF0080}" destId="{791D702B-FDC1-49AA-B577-305E09CA3D6A}" srcOrd="1" destOrd="0" presId="urn:microsoft.com/office/officeart/2005/8/layout/orgChart1"/>
    <dgm:cxn modelId="{E84BDB50-3D3B-4203-9289-601B23CC0852}" type="presOf" srcId="{5F2EAF5B-095A-425F-BAB3-79D4A7DF0080}" destId="{3B797EFF-C6F8-48C8-AAEE-D73118EDC3DA}" srcOrd="0" destOrd="0" presId="urn:microsoft.com/office/officeart/2005/8/layout/orgChart1"/>
    <dgm:cxn modelId="{6DC4BAFA-0174-42B4-AED1-6266CAB4B560}" type="presOf" srcId="{AF8355C0-DF32-4FCE-9D98-E69C2AD15C4F}" destId="{D75644A9-8050-4F5C-8A9D-A33DFB2E4D8E}" srcOrd="0" destOrd="0" presId="urn:microsoft.com/office/officeart/2005/8/layout/orgChart1"/>
    <dgm:cxn modelId="{575CE0A7-C407-42AD-87EB-27C846B329B7}" type="presOf" srcId="{339CC780-DEB5-459D-A166-CA55513C3027}" destId="{7FB36205-93B5-4583-A63A-75CE78D49E2C}" srcOrd="1" destOrd="0" presId="urn:microsoft.com/office/officeart/2005/8/layout/orgChart1"/>
    <dgm:cxn modelId="{6788F2AF-B3CE-4997-ADF3-A4EBA30E01FC}" type="presOf" srcId="{31EAB877-B029-41D7-9FCB-0C3BB1F74ED5}" destId="{8A456A72-DBFF-4F69-9901-3166B9D28487}" srcOrd="0" destOrd="0" presId="urn:microsoft.com/office/officeart/2005/8/layout/orgChart1"/>
    <dgm:cxn modelId="{248C0E30-005A-4C88-9DB4-8D2B73912980}" type="presOf" srcId="{B96A153D-8432-4C83-B069-BE991659B033}" destId="{1D9CA40A-6CCD-4F2C-AE11-914B86BEE12F}" srcOrd="0" destOrd="0" presId="urn:microsoft.com/office/officeart/2005/8/layout/orgChart1"/>
    <dgm:cxn modelId="{9016E7C8-E08B-43DD-BA2F-AB03A6AF35E3}" srcId="{271F7394-8565-4B3B-8546-2F3044FE8CB3}" destId="{09A6D3FA-68AF-4207-93DC-45258372AA1A}" srcOrd="2" destOrd="0" parTransId="{E22635E1-AD55-4BCE-AE25-7FD8365025E5}" sibTransId="{129DEE5E-ACA0-4420-AAFE-12278986BA28}"/>
    <dgm:cxn modelId="{0A102D22-D6E5-4CF7-9011-4E8A079C193F}" type="presOf" srcId="{A4DE3AA4-7275-4DFC-A432-84BCEF44F447}" destId="{2D9A72AF-F196-4914-8448-5AAE4A1513AD}" srcOrd="1" destOrd="0" presId="urn:microsoft.com/office/officeart/2005/8/layout/orgChart1"/>
    <dgm:cxn modelId="{7233D733-9DA1-42E1-B821-0C11B0ED8967}" type="presOf" srcId="{ABA108FE-7082-416D-BF4D-76182E80C8D8}" destId="{7AA475A2-9887-4260-9FA1-B61BC9DA3859}" srcOrd="0" destOrd="0" presId="urn:microsoft.com/office/officeart/2005/8/layout/orgChart1"/>
    <dgm:cxn modelId="{AB717002-A2AC-48EF-9E0C-7DD3ED670317}" type="presOf" srcId="{09A6D3FA-68AF-4207-93DC-45258372AA1A}" destId="{6C97DF07-7B36-4BAA-8628-857FEF60C3B7}" srcOrd="1" destOrd="0" presId="urn:microsoft.com/office/officeart/2005/8/layout/orgChart1"/>
    <dgm:cxn modelId="{A47CD7FE-6506-4F4E-AE56-5B06BD22D5DE}" type="presOf" srcId="{59E39442-3B28-4318-A44B-D9EBC4A7B765}" destId="{32495143-689E-4181-AE70-685FBB4AFEFB}" srcOrd="0" destOrd="0" presId="urn:microsoft.com/office/officeart/2005/8/layout/orgChart1"/>
    <dgm:cxn modelId="{05FB1250-7F01-402C-B9E2-74C5588BE349}" type="presOf" srcId="{62ECC8A1-50AA-4DAC-B75B-6CB6A4CD13EB}" destId="{3D846BE6-DEDC-47AE-8A70-F3CF0FD32B27}" srcOrd="1" destOrd="0" presId="urn:microsoft.com/office/officeart/2005/8/layout/orgChart1"/>
    <dgm:cxn modelId="{515198FF-849B-4F7F-884C-26BFE584A6A5}" srcId="{15C6E556-550F-4A5F-BFF1-D3CFCF056978}" destId="{271F7394-8565-4B3B-8546-2F3044FE8CB3}" srcOrd="0" destOrd="0" parTransId="{C7398127-AF37-462A-9EFF-6EB08DADFEE0}" sibTransId="{A8001AC7-BB3B-4D2B-80EE-2C5A23E0FC4A}"/>
    <dgm:cxn modelId="{74ADABA4-D172-4CA4-B16F-A0F8698303E9}" type="presOf" srcId="{62ECC8A1-50AA-4DAC-B75B-6CB6A4CD13EB}" destId="{61E3EF83-41E3-4C13-83C9-6BF3FBB9BCD4}" srcOrd="0" destOrd="0" presId="urn:microsoft.com/office/officeart/2005/8/layout/orgChart1"/>
    <dgm:cxn modelId="{650E58AB-9156-4785-AC59-CCB0C424174E}" type="presOf" srcId="{618B1008-50B1-4C57-A15A-786F9DDFD24F}" destId="{2BA1E1CB-A4B8-4DB4-8E9C-CE06B27220BF}" srcOrd="1" destOrd="0" presId="urn:microsoft.com/office/officeart/2005/8/layout/orgChart1"/>
    <dgm:cxn modelId="{0C7215CC-9CD8-46F2-B2BD-4DFCE4BA8AAB}" type="presOf" srcId="{AF8355C0-DF32-4FCE-9D98-E69C2AD15C4F}" destId="{FE2E27C2-CCD1-43C5-96DF-29A449F7C9D4}" srcOrd="1" destOrd="0" presId="urn:microsoft.com/office/officeart/2005/8/layout/orgChart1"/>
    <dgm:cxn modelId="{3B6E5CB3-5D0B-4584-8E67-6179FDFF0A2D}" type="presOf" srcId="{EF22B0E3-DB74-476E-BD50-71E06730D156}" destId="{492CE827-66D1-466C-8BEC-544CC154FFF1}" srcOrd="0" destOrd="0" presId="urn:microsoft.com/office/officeart/2005/8/layout/orgChart1"/>
    <dgm:cxn modelId="{413414B1-DCEF-46E9-BEF2-02DDC308CA8F}" srcId="{59E39442-3B28-4318-A44B-D9EBC4A7B765}" destId="{D435A408-A452-44F2-A209-6F3ACC1C4ABC}" srcOrd="2" destOrd="0" parTransId="{60DC9B03-D413-4DA7-9925-EB96C4BD249F}" sibTransId="{7249943D-9D96-4D4E-A7B7-0413B918272F}"/>
    <dgm:cxn modelId="{6EB1CA80-2D27-4F3B-97B8-C051CD4CEFF2}" type="presOf" srcId="{31EAB877-B029-41D7-9FCB-0C3BB1F74ED5}" destId="{EBC4EEF3-0A82-426C-8C26-8F111FFF378C}" srcOrd="1" destOrd="0" presId="urn:microsoft.com/office/officeart/2005/8/layout/orgChart1"/>
    <dgm:cxn modelId="{1E9CAF4A-FB86-47FB-9228-187234FE0530}" srcId="{271F7394-8565-4B3B-8546-2F3044FE8CB3}" destId="{59E39442-3B28-4318-A44B-D9EBC4A7B765}" srcOrd="1" destOrd="0" parTransId="{820CFDD7-18D2-4148-8968-A3CF760CC948}" sibTransId="{64D4703D-A7EC-46BA-BAD7-AB37BCA60083}"/>
    <dgm:cxn modelId="{2DC7CBCC-AB76-4012-B93F-D9AA19CDF2CF}" type="presOf" srcId="{D117891D-F434-4302-AAD5-19F6DB02BE26}" destId="{87A28161-DCDF-49DB-BEFA-D8576022F8EC}" srcOrd="0" destOrd="0" presId="urn:microsoft.com/office/officeart/2005/8/layout/orgChart1"/>
    <dgm:cxn modelId="{B5E8D1FF-F03C-42D5-95F7-3D547903CE40}" srcId="{59E39442-3B28-4318-A44B-D9EBC4A7B765}" destId="{5F2EAF5B-095A-425F-BAB3-79D4A7DF0080}" srcOrd="1" destOrd="0" parTransId="{99E7D70D-69FE-4DFB-A451-C4A09F010FE9}" sibTransId="{64A203A6-7340-4F0E-842C-B52B9CB4D436}"/>
    <dgm:cxn modelId="{F584CE2E-C7C2-4019-9DD9-FA938C11861C}" type="presOf" srcId="{09A6D3FA-68AF-4207-93DC-45258372AA1A}" destId="{953F8479-1AA3-4F5F-AFC7-4F460D456134}" srcOrd="0" destOrd="0" presId="urn:microsoft.com/office/officeart/2005/8/layout/orgChart1"/>
    <dgm:cxn modelId="{2C6CD6C3-CFEA-4AF8-B8F0-68F7C5B0C0C4}" srcId="{09A6D3FA-68AF-4207-93DC-45258372AA1A}" destId="{3F280B0D-BEA3-44BB-BD0D-3D91B2B1A2AD}" srcOrd="2" destOrd="0" parTransId="{ABA108FE-7082-416D-BF4D-76182E80C8D8}" sibTransId="{461FFE6D-BFFE-491C-9D4D-6DED4F9FF45F}"/>
    <dgm:cxn modelId="{F67C7ED9-FF33-43BF-9CFA-66EBBA21C06B}" type="presOf" srcId="{D97BD83A-FE32-445E-AAB0-122D6743E289}" destId="{FABFC032-F76A-404F-8EED-40F341890541}" srcOrd="0" destOrd="0" presId="urn:microsoft.com/office/officeart/2005/8/layout/orgChart1"/>
    <dgm:cxn modelId="{8F37D3EB-F953-4750-95DA-4183608A8397}" type="presOf" srcId="{3F280B0D-BEA3-44BB-BD0D-3D91B2B1A2AD}" destId="{ADE06A15-D7AC-43C8-9906-19E61230FEA5}" srcOrd="1" destOrd="0" presId="urn:microsoft.com/office/officeart/2005/8/layout/orgChart1"/>
    <dgm:cxn modelId="{F9092461-C98C-43E9-9E48-DB6AF2CB0DA9}" type="presOf" srcId="{271F7394-8565-4B3B-8546-2F3044FE8CB3}" destId="{1A7995DA-0CB6-47A5-B847-C7B2C5C4053E}" srcOrd="0" destOrd="0" presId="urn:microsoft.com/office/officeart/2005/8/layout/orgChart1"/>
    <dgm:cxn modelId="{C7DEF17E-37CD-4DFC-A675-4B151D46DC15}" type="presOf" srcId="{14074609-213D-415A-BCD1-76197C5D6030}" destId="{FE251D2E-22B0-46ED-8BFB-0B8A4BC9D893}" srcOrd="0" destOrd="0" presId="urn:microsoft.com/office/officeart/2005/8/layout/orgChart1"/>
    <dgm:cxn modelId="{7D7928BA-A18F-4313-AADB-40FBE67C15C7}" type="presOf" srcId="{9409D617-6E06-4F54-9C91-5454D599132D}" destId="{4C5A7B43-2BCA-4E9C-9971-B96802AD64A7}" srcOrd="0" destOrd="0" presId="urn:microsoft.com/office/officeart/2005/8/layout/orgChart1"/>
    <dgm:cxn modelId="{EABFADA4-6DF0-4B8C-BE30-972DEAE93ADD}" type="presOf" srcId="{AAD17C0D-E935-41CB-8D86-3168506BF1D2}" destId="{EAEC2481-052E-4C9B-98DB-7C19A812A6C9}" srcOrd="0" destOrd="0" presId="urn:microsoft.com/office/officeart/2005/8/layout/orgChart1"/>
    <dgm:cxn modelId="{5D84AD50-72F2-4E08-A463-985E71E305C2}" type="presOf" srcId="{A4DE3AA4-7275-4DFC-A432-84BCEF44F447}" destId="{1CC772C1-1BD9-4BB3-867E-8699CA5AC8EA}" srcOrd="0" destOrd="0" presId="urn:microsoft.com/office/officeart/2005/8/layout/orgChart1"/>
    <dgm:cxn modelId="{CB44536B-AA02-4454-A7A3-8DDE7A2606B9}" srcId="{09A6D3FA-68AF-4207-93DC-45258372AA1A}" destId="{D0B508AF-0E36-4C39-9CFE-D4C4B34D675F}" srcOrd="1" destOrd="0" parTransId="{B48A4FBD-9160-4AF8-BABC-65C7EAC614B0}" sibTransId="{0DB37C1C-FE4B-4247-85FF-DD33661C9ABE}"/>
    <dgm:cxn modelId="{9852A927-71E4-44EA-A115-E8DCD3199D29}" type="presOf" srcId="{339CC780-DEB5-459D-A166-CA55513C3027}" destId="{F7EF7535-3570-44F5-A859-1BA40E620BEA}" srcOrd="0" destOrd="0" presId="urn:microsoft.com/office/officeart/2005/8/layout/orgChart1"/>
    <dgm:cxn modelId="{506E7EB0-06AB-4BCC-9167-3F1708762D4F}" srcId="{62ECC8A1-50AA-4DAC-B75B-6CB6A4CD13EB}" destId="{A1C7AFCB-7753-4DC3-9FAD-AA4E4EEAB68A}" srcOrd="3" destOrd="0" parTransId="{94380D35-3F82-428B-929B-189331EE3807}" sibTransId="{52971DBB-A030-476E-9EC1-1A846D6B8B9A}"/>
    <dgm:cxn modelId="{B016C47A-66C4-471F-A980-06AAD24F7DEE}" type="presOf" srcId="{94380D35-3F82-428B-929B-189331EE3807}" destId="{9B6943A2-81C3-4424-8DE5-049A9A82529A}" srcOrd="0" destOrd="0" presId="urn:microsoft.com/office/officeart/2005/8/layout/orgChart1"/>
    <dgm:cxn modelId="{D60ADBD6-4201-4EA5-A8CB-64DF96535287}" type="presOf" srcId="{60DC9B03-D413-4DA7-9925-EB96C4BD249F}" destId="{6AB6BF56-1659-4372-A641-D2035E49D9DD}" srcOrd="0" destOrd="0" presId="urn:microsoft.com/office/officeart/2005/8/layout/orgChart1"/>
    <dgm:cxn modelId="{529D6F34-0319-4872-BF02-551988D7D05E}" type="presOf" srcId="{D435A408-A452-44F2-A209-6F3ACC1C4ABC}" destId="{809C183B-A164-4FD9-9252-1BC7DE3135DF}" srcOrd="0" destOrd="0" presId="urn:microsoft.com/office/officeart/2005/8/layout/orgChart1"/>
    <dgm:cxn modelId="{4988D895-1778-4384-8E6B-FAD31C4C056D}" type="presOf" srcId="{820CFDD7-18D2-4148-8968-A3CF760CC948}" destId="{F2FD1CE8-06FF-4917-BC4C-E7742BB73528}" srcOrd="0" destOrd="0" presId="urn:microsoft.com/office/officeart/2005/8/layout/orgChart1"/>
    <dgm:cxn modelId="{BB889B49-C117-4469-BFB1-E76D6E5B5525}" type="presOf" srcId="{A1C7AFCB-7753-4DC3-9FAD-AA4E4EEAB68A}" destId="{00E2C197-BA84-4186-9118-D10D1040B181}" srcOrd="0" destOrd="0" presId="urn:microsoft.com/office/officeart/2005/8/layout/orgChart1"/>
    <dgm:cxn modelId="{9AE60E2A-C39B-43CC-9E21-4887536B9895}" srcId="{09A6D3FA-68AF-4207-93DC-45258372AA1A}" destId="{AF8355C0-DF32-4FCE-9D98-E69C2AD15C4F}" srcOrd="0" destOrd="0" parTransId="{EF22B0E3-DB74-476E-BD50-71E06730D156}" sibTransId="{E3B1E2C8-A328-45FF-98E2-83EDB75BD9D3}"/>
    <dgm:cxn modelId="{6DCF97FC-FA15-4038-BCD2-F4E557232EB0}" srcId="{09A6D3FA-68AF-4207-93DC-45258372AA1A}" destId="{D97BD83A-FE32-445E-AAB0-122D6743E289}" srcOrd="3" destOrd="0" parTransId="{D117891D-F434-4302-AAD5-19F6DB02BE26}" sibTransId="{FE6B6F36-A261-4CB2-9710-12B693AFA62C}"/>
    <dgm:cxn modelId="{E9A90E13-2F67-4ABC-86A3-18D806A9F21C}" type="presOf" srcId="{D0B508AF-0E36-4C39-9CFE-D4C4B34D675F}" destId="{B2416BB2-D2D7-4606-A6FA-B9F9D7BB5254}" srcOrd="0" destOrd="0" presId="urn:microsoft.com/office/officeart/2005/8/layout/orgChart1"/>
    <dgm:cxn modelId="{82D3C588-5689-4A63-A98C-DD9223DD08A2}" type="presOf" srcId="{9DAD23A4-4D86-463E-A181-7026DDABBFE9}" destId="{26AB7109-139F-4D96-8AB4-A71406CB158C}" srcOrd="0" destOrd="0" presId="urn:microsoft.com/office/officeart/2005/8/layout/orgChart1"/>
    <dgm:cxn modelId="{13A3FCB3-B983-42A5-8F50-D652FE1BF64A}" srcId="{62ECC8A1-50AA-4DAC-B75B-6CB6A4CD13EB}" destId="{9DAD23A4-4D86-463E-A181-7026DDABBFE9}" srcOrd="1" destOrd="0" parTransId="{9BCDA2C6-E198-4905-BCC9-AC770FEDF479}" sibTransId="{C3B2391E-3DD7-4B61-9068-3EB61C3A503C}"/>
    <dgm:cxn modelId="{0E53CDFC-79B1-40AB-943B-E82E2E6695DE}" type="presParOf" srcId="{8E6CA5F6-7874-4281-B0D4-FAC2EFC0CC2E}" destId="{518EC327-1365-4FC0-AE91-2585E81BA505}" srcOrd="0" destOrd="0" presId="urn:microsoft.com/office/officeart/2005/8/layout/orgChart1"/>
    <dgm:cxn modelId="{3D5CB39E-EC69-498D-9962-4B5849B6CB36}" type="presParOf" srcId="{518EC327-1365-4FC0-AE91-2585E81BA505}" destId="{20E54512-95CD-43BD-8B7E-65E2012E9905}" srcOrd="0" destOrd="0" presId="urn:microsoft.com/office/officeart/2005/8/layout/orgChart1"/>
    <dgm:cxn modelId="{F9CBB1F3-BFC5-40B4-8271-5DBD97CE2A7C}" type="presParOf" srcId="{20E54512-95CD-43BD-8B7E-65E2012E9905}" destId="{1A7995DA-0CB6-47A5-B847-C7B2C5C4053E}" srcOrd="0" destOrd="0" presId="urn:microsoft.com/office/officeart/2005/8/layout/orgChart1"/>
    <dgm:cxn modelId="{88A5BA01-7C6F-413D-99FF-BE9EC8DC5787}" type="presParOf" srcId="{20E54512-95CD-43BD-8B7E-65E2012E9905}" destId="{1D88C906-5B27-427D-B34D-10E536F9AA2C}" srcOrd="1" destOrd="0" presId="urn:microsoft.com/office/officeart/2005/8/layout/orgChart1"/>
    <dgm:cxn modelId="{6EBD17B9-EEF0-4E41-B1C3-7FA0CEFB1057}" type="presParOf" srcId="{518EC327-1365-4FC0-AE91-2585E81BA505}" destId="{80DD6A08-B253-409A-8CD2-12A253470DB8}" srcOrd="1" destOrd="0" presId="urn:microsoft.com/office/officeart/2005/8/layout/orgChart1"/>
    <dgm:cxn modelId="{C09A50B5-1DAC-4FE6-8890-C64B8F1E552D}" type="presParOf" srcId="{80DD6A08-B253-409A-8CD2-12A253470DB8}" destId="{EAEC2481-052E-4C9B-98DB-7C19A812A6C9}" srcOrd="0" destOrd="0" presId="urn:microsoft.com/office/officeart/2005/8/layout/orgChart1"/>
    <dgm:cxn modelId="{C52D8A63-E27E-4073-9E66-EBCF9E23C2A5}" type="presParOf" srcId="{80DD6A08-B253-409A-8CD2-12A253470DB8}" destId="{FDF5E2FF-75F6-44A1-9468-A96F09A080E8}" srcOrd="1" destOrd="0" presId="urn:microsoft.com/office/officeart/2005/8/layout/orgChart1"/>
    <dgm:cxn modelId="{7F282305-5947-4434-A89E-22904C836718}" type="presParOf" srcId="{FDF5E2FF-75F6-44A1-9468-A96F09A080E8}" destId="{FB4D00BA-0C30-416B-8EEF-14DAD41953DF}" srcOrd="0" destOrd="0" presId="urn:microsoft.com/office/officeart/2005/8/layout/orgChart1"/>
    <dgm:cxn modelId="{5E22F288-83A5-4A8C-9DEA-7ACA3FCDD0C1}" type="presParOf" srcId="{FB4D00BA-0C30-416B-8EEF-14DAD41953DF}" destId="{61E3EF83-41E3-4C13-83C9-6BF3FBB9BCD4}" srcOrd="0" destOrd="0" presId="urn:microsoft.com/office/officeart/2005/8/layout/orgChart1"/>
    <dgm:cxn modelId="{3B151978-00B5-4EE0-9AEA-5EE40F1806A7}" type="presParOf" srcId="{FB4D00BA-0C30-416B-8EEF-14DAD41953DF}" destId="{3D846BE6-DEDC-47AE-8A70-F3CF0FD32B27}" srcOrd="1" destOrd="0" presId="urn:microsoft.com/office/officeart/2005/8/layout/orgChart1"/>
    <dgm:cxn modelId="{3F299FFD-B790-440C-B26C-605BE8331CB3}" type="presParOf" srcId="{FDF5E2FF-75F6-44A1-9468-A96F09A080E8}" destId="{8E76E286-74D8-4172-9FCA-02CEF1517879}" srcOrd="1" destOrd="0" presId="urn:microsoft.com/office/officeart/2005/8/layout/orgChart1"/>
    <dgm:cxn modelId="{24A89F46-5F5F-4444-B99B-50BE87458020}" type="presParOf" srcId="{8E76E286-74D8-4172-9FCA-02CEF1517879}" destId="{5B63AAB0-57DF-447F-B085-025523F11BF0}" srcOrd="0" destOrd="0" presId="urn:microsoft.com/office/officeart/2005/8/layout/orgChart1"/>
    <dgm:cxn modelId="{CA66E8C5-8D1F-435D-92A1-17EEED291E17}" type="presParOf" srcId="{8E76E286-74D8-4172-9FCA-02CEF1517879}" destId="{12D3C19E-DC12-488C-8072-121BF3A2301F}" srcOrd="1" destOrd="0" presId="urn:microsoft.com/office/officeart/2005/8/layout/orgChart1"/>
    <dgm:cxn modelId="{AD735853-4DEF-4980-8F98-FDBBB649DF28}" type="presParOf" srcId="{12D3C19E-DC12-488C-8072-121BF3A2301F}" destId="{A28D3B5D-0CD5-4D96-A617-7361C0A0E548}" srcOrd="0" destOrd="0" presId="urn:microsoft.com/office/officeart/2005/8/layout/orgChart1"/>
    <dgm:cxn modelId="{CCE0AC49-4B4A-4EC8-9B31-AAE22B12B7A9}" type="presParOf" srcId="{A28D3B5D-0CD5-4D96-A617-7361C0A0E548}" destId="{8A456A72-DBFF-4F69-9901-3166B9D28487}" srcOrd="0" destOrd="0" presId="urn:microsoft.com/office/officeart/2005/8/layout/orgChart1"/>
    <dgm:cxn modelId="{2012B7A8-3B81-47F6-A5BA-B7F2B3B26341}" type="presParOf" srcId="{A28D3B5D-0CD5-4D96-A617-7361C0A0E548}" destId="{EBC4EEF3-0A82-426C-8C26-8F111FFF378C}" srcOrd="1" destOrd="0" presId="urn:microsoft.com/office/officeart/2005/8/layout/orgChart1"/>
    <dgm:cxn modelId="{BAAEA242-0DBD-457F-AE72-5B81F48DF15A}" type="presParOf" srcId="{12D3C19E-DC12-488C-8072-121BF3A2301F}" destId="{789B9310-B66D-4CD5-BFD3-0C844F50B423}" srcOrd="1" destOrd="0" presId="urn:microsoft.com/office/officeart/2005/8/layout/orgChart1"/>
    <dgm:cxn modelId="{446ABA7A-092B-40C3-B43E-DD4042F672B5}" type="presParOf" srcId="{12D3C19E-DC12-488C-8072-121BF3A2301F}" destId="{C4763F63-F7A2-48C5-89D3-12DE3B7D924A}" srcOrd="2" destOrd="0" presId="urn:microsoft.com/office/officeart/2005/8/layout/orgChart1"/>
    <dgm:cxn modelId="{CCCE59CF-8BA6-4AEB-9D90-9DFFCE33BEAF}" type="presParOf" srcId="{8E76E286-74D8-4172-9FCA-02CEF1517879}" destId="{B8729728-A8E0-4442-8E19-F43CF795DF19}" srcOrd="2" destOrd="0" presId="urn:microsoft.com/office/officeart/2005/8/layout/orgChart1"/>
    <dgm:cxn modelId="{046956E2-665D-4027-9094-5D24CF449DF3}" type="presParOf" srcId="{8E76E286-74D8-4172-9FCA-02CEF1517879}" destId="{FE240F16-5C1B-47D5-85AA-2748CCC3DB81}" srcOrd="3" destOrd="0" presId="urn:microsoft.com/office/officeart/2005/8/layout/orgChart1"/>
    <dgm:cxn modelId="{301A2EBA-FCC3-4C2B-990C-F336791804C7}" type="presParOf" srcId="{FE240F16-5C1B-47D5-85AA-2748CCC3DB81}" destId="{EF19B369-E62E-4DDA-B30E-963D42E5421D}" srcOrd="0" destOrd="0" presId="urn:microsoft.com/office/officeart/2005/8/layout/orgChart1"/>
    <dgm:cxn modelId="{6009E081-51A8-45CA-98AB-ACD9E4DA8139}" type="presParOf" srcId="{EF19B369-E62E-4DDA-B30E-963D42E5421D}" destId="{26AB7109-139F-4D96-8AB4-A71406CB158C}" srcOrd="0" destOrd="0" presId="urn:microsoft.com/office/officeart/2005/8/layout/orgChart1"/>
    <dgm:cxn modelId="{8B8A4F16-F7A3-4A09-B8C1-8224F2460748}" type="presParOf" srcId="{EF19B369-E62E-4DDA-B30E-963D42E5421D}" destId="{655BE00F-9AE4-4087-A3B6-ABE4A990DC3E}" srcOrd="1" destOrd="0" presId="urn:microsoft.com/office/officeart/2005/8/layout/orgChart1"/>
    <dgm:cxn modelId="{225DD074-9714-4E41-BAB2-6CDBA8D709A6}" type="presParOf" srcId="{FE240F16-5C1B-47D5-85AA-2748CCC3DB81}" destId="{03C34122-6E63-4740-917C-5C787B5BF1FA}" srcOrd="1" destOrd="0" presId="urn:microsoft.com/office/officeart/2005/8/layout/orgChart1"/>
    <dgm:cxn modelId="{97E1F465-3E85-47E9-89F2-F711720C7066}" type="presParOf" srcId="{FE240F16-5C1B-47D5-85AA-2748CCC3DB81}" destId="{2BB7E323-0C79-4286-B462-6CC2953FF912}" srcOrd="2" destOrd="0" presId="urn:microsoft.com/office/officeart/2005/8/layout/orgChart1"/>
    <dgm:cxn modelId="{80E7C388-6638-4490-AB53-B1B544D9E5F1}" type="presParOf" srcId="{8E76E286-74D8-4172-9FCA-02CEF1517879}" destId="{FE251D2E-22B0-46ED-8BFB-0B8A4BC9D893}" srcOrd="4" destOrd="0" presId="urn:microsoft.com/office/officeart/2005/8/layout/orgChart1"/>
    <dgm:cxn modelId="{8549DE32-C31D-4C61-AE93-50E7BA4C36FC}" type="presParOf" srcId="{8E76E286-74D8-4172-9FCA-02CEF1517879}" destId="{B9436C5A-56DF-4B84-8E1C-B24AC7036CE4}" srcOrd="5" destOrd="0" presId="urn:microsoft.com/office/officeart/2005/8/layout/orgChart1"/>
    <dgm:cxn modelId="{0AAAC6BE-8D8C-4EBF-BD9C-FCAB99AEA28E}" type="presParOf" srcId="{B9436C5A-56DF-4B84-8E1C-B24AC7036CE4}" destId="{EC325664-5D5B-40F2-BCAD-C462A3DD3EF2}" srcOrd="0" destOrd="0" presId="urn:microsoft.com/office/officeart/2005/8/layout/orgChart1"/>
    <dgm:cxn modelId="{F1B43099-0A77-4F89-9C53-B38EEFC15DB8}" type="presParOf" srcId="{EC325664-5D5B-40F2-BCAD-C462A3DD3EF2}" destId="{47205A02-F4F5-47D8-9F6C-90546068E2EE}" srcOrd="0" destOrd="0" presId="urn:microsoft.com/office/officeart/2005/8/layout/orgChart1"/>
    <dgm:cxn modelId="{02281C64-6A39-4CB2-9FC4-DBADA514C09E}" type="presParOf" srcId="{EC325664-5D5B-40F2-BCAD-C462A3DD3EF2}" destId="{2BA1E1CB-A4B8-4DB4-8E9C-CE06B27220BF}" srcOrd="1" destOrd="0" presId="urn:microsoft.com/office/officeart/2005/8/layout/orgChart1"/>
    <dgm:cxn modelId="{663CEA5A-93BD-45FB-A818-542BEB4B97A2}" type="presParOf" srcId="{B9436C5A-56DF-4B84-8E1C-B24AC7036CE4}" destId="{7B27A636-8819-444D-A980-5D3136236225}" srcOrd="1" destOrd="0" presId="urn:microsoft.com/office/officeart/2005/8/layout/orgChart1"/>
    <dgm:cxn modelId="{70D74818-5786-4E74-93AE-CFAA623D7C03}" type="presParOf" srcId="{B9436C5A-56DF-4B84-8E1C-B24AC7036CE4}" destId="{89CA1B81-9FBB-482D-8B81-CEBC9EC9BD26}" srcOrd="2" destOrd="0" presId="urn:microsoft.com/office/officeart/2005/8/layout/orgChart1"/>
    <dgm:cxn modelId="{AC02C090-66A1-4BBE-8BE1-2C99A491F826}" type="presParOf" srcId="{8E76E286-74D8-4172-9FCA-02CEF1517879}" destId="{9B6943A2-81C3-4424-8DE5-049A9A82529A}" srcOrd="6" destOrd="0" presId="urn:microsoft.com/office/officeart/2005/8/layout/orgChart1"/>
    <dgm:cxn modelId="{3F123DD4-064F-47A0-9672-34FA018BA624}" type="presParOf" srcId="{8E76E286-74D8-4172-9FCA-02CEF1517879}" destId="{FCF4CCBA-9D86-41CC-979E-B1529FB8D305}" srcOrd="7" destOrd="0" presId="urn:microsoft.com/office/officeart/2005/8/layout/orgChart1"/>
    <dgm:cxn modelId="{34B70258-D1FE-41CC-8424-D66F707BD6B5}" type="presParOf" srcId="{FCF4CCBA-9D86-41CC-979E-B1529FB8D305}" destId="{81FCB5AA-B714-4B36-A6CD-84752F18211E}" srcOrd="0" destOrd="0" presId="urn:microsoft.com/office/officeart/2005/8/layout/orgChart1"/>
    <dgm:cxn modelId="{2806364B-8250-4ABF-A12F-221E08C8D02B}" type="presParOf" srcId="{81FCB5AA-B714-4B36-A6CD-84752F18211E}" destId="{00E2C197-BA84-4186-9118-D10D1040B181}" srcOrd="0" destOrd="0" presId="urn:microsoft.com/office/officeart/2005/8/layout/orgChart1"/>
    <dgm:cxn modelId="{DA324AC0-1ED4-4E27-9140-8F4629980FBC}" type="presParOf" srcId="{81FCB5AA-B714-4B36-A6CD-84752F18211E}" destId="{5CB4C24E-5542-4885-A4B7-828F80868EA9}" srcOrd="1" destOrd="0" presId="urn:microsoft.com/office/officeart/2005/8/layout/orgChart1"/>
    <dgm:cxn modelId="{E2327275-9035-45C9-B41D-51B3F313F168}" type="presParOf" srcId="{FCF4CCBA-9D86-41CC-979E-B1529FB8D305}" destId="{42688447-9BD4-44DF-B811-F0508A363A10}" srcOrd="1" destOrd="0" presId="urn:microsoft.com/office/officeart/2005/8/layout/orgChart1"/>
    <dgm:cxn modelId="{6CE4A069-A1D3-41EC-BD06-4FF520D2FC0D}" type="presParOf" srcId="{FCF4CCBA-9D86-41CC-979E-B1529FB8D305}" destId="{6AB490E6-603B-49DB-9A55-436FB244E4E2}" srcOrd="2" destOrd="0" presId="urn:microsoft.com/office/officeart/2005/8/layout/orgChart1"/>
    <dgm:cxn modelId="{F89DDE52-EF06-4292-9C51-FDCD44E6C990}" type="presParOf" srcId="{FDF5E2FF-75F6-44A1-9468-A96F09A080E8}" destId="{7E796453-7CCF-4709-94D7-E134EC63FA79}" srcOrd="2" destOrd="0" presId="urn:microsoft.com/office/officeart/2005/8/layout/orgChart1"/>
    <dgm:cxn modelId="{9683E9CE-6D0D-4D59-8505-3E691022D5C0}" type="presParOf" srcId="{80DD6A08-B253-409A-8CD2-12A253470DB8}" destId="{F2FD1CE8-06FF-4917-BC4C-E7742BB73528}" srcOrd="2" destOrd="0" presId="urn:microsoft.com/office/officeart/2005/8/layout/orgChart1"/>
    <dgm:cxn modelId="{2AD0B167-DD39-4F49-9B4B-B2493FB254DF}" type="presParOf" srcId="{80DD6A08-B253-409A-8CD2-12A253470DB8}" destId="{6A678931-673C-42D6-BC5B-469F7A51C3CC}" srcOrd="3" destOrd="0" presId="urn:microsoft.com/office/officeart/2005/8/layout/orgChart1"/>
    <dgm:cxn modelId="{11174552-DCF3-4D6A-B3AB-EF801D78686B}" type="presParOf" srcId="{6A678931-673C-42D6-BC5B-469F7A51C3CC}" destId="{FC6B4661-5049-466F-B4CD-270C9C216107}" srcOrd="0" destOrd="0" presId="urn:microsoft.com/office/officeart/2005/8/layout/orgChart1"/>
    <dgm:cxn modelId="{814452FB-A269-4FA3-89E5-AB3AE461305B}" type="presParOf" srcId="{FC6B4661-5049-466F-B4CD-270C9C216107}" destId="{32495143-689E-4181-AE70-685FBB4AFEFB}" srcOrd="0" destOrd="0" presId="urn:microsoft.com/office/officeart/2005/8/layout/orgChart1"/>
    <dgm:cxn modelId="{D7103123-8061-42D3-965D-0A310000CC76}" type="presParOf" srcId="{FC6B4661-5049-466F-B4CD-270C9C216107}" destId="{CDA68A39-CFD1-44B6-A0AB-9CA42A7E0E08}" srcOrd="1" destOrd="0" presId="urn:microsoft.com/office/officeart/2005/8/layout/orgChart1"/>
    <dgm:cxn modelId="{BC34EA9B-113B-42DE-A3F6-C0452A8E0B87}" type="presParOf" srcId="{6A678931-673C-42D6-BC5B-469F7A51C3CC}" destId="{09573C1D-EFB2-4A93-9F96-C618768EBA3F}" srcOrd="1" destOrd="0" presId="urn:microsoft.com/office/officeart/2005/8/layout/orgChart1"/>
    <dgm:cxn modelId="{74A5C72A-A12C-4220-B348-132AC1F8404D}" type="presParOf" srcId="{09573C1D-EFB2-4A93-9F96-C618768EBA3F}" destId="{1D9CA40A-6CCD-4F2C-AE11-914B86BEE12F}" srcOrd="0" destOrd="0" presId="urn:microsoft.com/office/officeart/2005/8/layout/orgChart1"/>
    <dgm:cxn modelId="{5B87FCC3-9500-481D-B842-BF87AC3EDC2D}" type="presParOf" srcId="{09573C1D-EFB2-4A93-9F96-C618768EBA3F}" destId="{D3DD3859-9C49-4401-9BA0-484AC23EB01D}" srcOrd="1" destOrd="0" presId="urn:microsoft.com/office/officeart/2005/8/layout/orgChart1"/>
    <dgm:cxn modelId="{E6EC88E9-FF20-4B19-B08B-8A6C1B65EB71}" type="presParOf" srcId="{D3DD3859-9C49-4401-9BA0-484AC23EB01D}" destId="{9AF2882F-9E8D-492B-905F-9E4C45354DF5}" srcOrd="0" destOrd="0" presId="urn:microsoft.com/office/officeart/2005/8/layout/orgChart1"/>
    <dgm:cxn modelId="{C7BAF09B-B800-4CBA-AB41-64C318BCAF4B}" type="presParOf" srcId="{9AF2882F-9E8D-492B-905F-9E4C45354DF5}" destId="{F7EF7535-3570-44F5-A859-1BA40E620BEA}" srcOrd="0" destOrd="0" presId="urn:microsoft.com/office/officeart/2005/8/layout/orgChart1"/>
    <dgm:cxn modelId="{7BC635AD-FC67-49C8-A23B-D2DD7EB8D384}" type="presParOf" srcId="{9AF2882F-9E8D-492B-905F-9E4C45354DF5}" destId="{7FB36205-93B5-4583-A63A-75CE78D49E2C}" srcOrd="1" destOrd="0" presId="urn:microsoft.com/office/officeart/2005/8/layout/orgChart1"/>
    <dgm:cxn modelId="{92A5F925-0E0D-46A5-9E19-4365752CAFAA}" type="presParOf" srcId="{D3DD3859-9C49-4401-9BA0-484AC23EB01D}" destId="{3F829BD8-7D27-4E79-B2C8-D38716272A31}" srcOrd="1" destOrd="0" presId="urn:microsoft.com/office/officeart/2005/8/layout/orgChart1"/>
    <dgm:cxn modelId="{8E9F4B2C-587C-4077-96BB-CAD68F80E764}" type="presParOf" srcId="{D3DD3859-9C49-4401-9BA0-484AC23EB01D}" destId="{3A1FD77E-05A8-46A3-A549-F097C7B8B422}" srcOrd="2" destOrd="0" presId="urn:microsoft.com/office/officeart/2005/8/layout/orgChart1"/>
    <dgm:cxn modelId="{5255353E-7BD6-4991-8C55-E58246758D95}" type="presParOf" srcId="{09573C1D-EFB2-4A93-9F96-C618768EBA3F}" destId="{9F39D527-85C1-444D-8FBC-8D808FD6979F}" srcOrd="2" destOrd="0" presId="urn:microsoft.com/office/officeart/2005/8/layout/orgChart1"/>
    <dgm:cxn modelId="{BBCAA05E-0D08-4BE0-882E-499C4F7DEACF}" type="presParOf" srcId="{09573C1D-EFB2-4A93-9F96-C618768EBA3F}" destId="{365FFB59-8BCB-43C0-9AB7-B486D4AEE96F}" srcOrd="3" destOrd="0" presId="urn:microsoft.com/office/officeart/2005/8/layout/orgChart1"/>
    <dgm:cxn modelId="{C4A2E414-7CCD-4EF0-AF28-E0EB5E6EE53B}" type="presParOf" srcId="{365FFB59-8BCB-43C0-9AB7-B486D4AEE96F}" destId="{DE6EAEEC-FDD1-44D2-867A-7694CA501BA3}" srcOrd="0" destOrd="0" presId="urn:microsoft.com/office/officeart/2005/8/layout/orgChart1"/>
    <dgm:cxn modelId="{AD6F9AD9-7D02-4D6E-907B-4BAF204D7E62}" type="presParOf" srcId="{DE6EAEEC-FDD1-44D2-867A-7694CA501BA3}" destId="{3B797EFF-C6F8-48C8-AAEE-D73118EDC3DA}" srcOrd="0" destOrd="0" presId="urn:microsoft.com/office/officeart/2005/8/layout/orgChart1"/>
    <dgm:cxn modelId="{B2D5CBB5-5552-459B-9B28-7C00530945EE}" type="presParOf" srcId="{DE6EAEEC-FDD1-44D2-867A-7694CA501BA3}" destId="{791D702B-FDC1-49AA-B577-305E09CA3D6A}" srcOrd="1" destOrd="0" presId="urn:microsoft.com/office/officeart/2005/8/layout/orgChart1"/>
    <dgm:cxn modelId="{119FC7DC-F8A5-45D5-831B-5067B8E0CE3B}" type="presParOf" srcId="{365FFB59-8BCB-43C0-9AB7-B486D4AEE96F}" destId="{9CC4F235-FD67-428E-BDF7-16000FEC6550}" srcOrd="1" destOrd="0" presId="urn:microsoft.com/office/officeart/2005/8/layout/orgChart1"/>
    <dgm:cxn modelId="{5989457B-BFE3-43AE-A255-9D0FD0FC185E}" type="presParOf" srcId="{365FFB59-8BCB-43C0-9AB7-B486D4AEE96F}" destId="{51675EAF-66B6-44C8-B77C-A5668E1DFFAC}" srcOrd="2" destOrd="0" presId="urn:microsoft.com/office/officeart/2005/8/layout/orgChart1"/>
    <dgm:cxn modelId="{0ECAD609-E38E-4956-9191-9D9A162E0046}" type="presParOf" srcId="{09573C1D-EFB2-4A93-9F96-C618768EBA3F}" destId="{6AB6BF56-1659-4372-A641-D2035E49D9DD}" srcOrd="4" destOrd="0" presId="urn:microsoft.com/office/officeart/2005/8/layout/orgChart1"/>
    <dgm:cxn modelId="{B210AE8E-8D65-46E3-A71D-DDA959010A4F}" type="presParOf" srcId="{09573C1D-EFB2-4A93-9F96-C618768EBA3F}" destId="{5E47F777-46B0-4757-BBE0-F398EAE07813}" srcOrd="5" destOrd="0" presId="urn:microsoft.com/office/officeart/2005/8/layout/orgChart1"/>
    <dgm:cxn modelId="{48FF7B72-EA56-43D1-A9F0-E2DD13E71B0B}" type="presParOf" srcId="{5E47F777-46B0-4757-BBE0-F398EAE07813}" destId="{33873676-B20B-46AB-B6F9-3523370EC52A}" srcOrd="0" destOrd="0" presId="urn:microsoft.com/office/officeart/2005/8/layout/orgChart1"/>
    <dgm:cxn modelId="{7B7E60F8-80F0-426B-B2E4-38964B4940CD}" type="presParOf" srcId="{33873676-B20B-46AB-B6F9-3523370EC52A}" destId="{809C183B-A164-4FD9-9252-1BC7DE3135DF}" srcOrd="0" destOrd="0" presId="urn:microsoft.com/office/officeart/2005/8/layout/orgChart1"/>
    <dgm:cxn modelId="{7C4292D1-215A-4E77-8995-B5CBA9B7EB6F}" type="presParOf" srcId="{33873676-B20B-46AB-B6F9-3523370EC52A}" destId="{483B52DD-8416-47BA-9F02-51F49C1F7EF5}" srcOrd="1" destOrd="0" presId="urn:microsoft.com/office/officeart/2005/8/layout/orgChart1"/>
    <dgm:cxn modelId="{51B37198-F150-4AEA-960D-0A1EA9E1ACEF}" type="presParOf" srcId="{5E47F777-46B0-4757-BBE0-F398EAE07813}" destId="{B379C475-1258-4E2B-8563-FAF9F1928F7A}" srcOrd="1" destOrd="0" presId="urn:microsoft.com/office/officeart/2005/8/layout/orgChart1"/>
    <dgm:cxn modelId="{8767B699-BBFD-4AC2-8876-AF7240D4F5BB}" type="presParOf" srcId="{5E47F777-46B0-4757-BBE0-F398EAE07813}" destId="{AECA920B-5D65-49FC-B57C-FC4215B948C9}" srcOrd="2" destOrd="0" presId="urn:microsoft.com/office/officeart/2005/8/layout/orgChart1"/>
    <dgm:cxn modelId="{3320ABE3-E6E8-440D-B146-70FB27594A14}" type="presParOf" srcId="{09573C1D-EFB2-4A93-9F96-C618768EBA3F}" destId="{4C5A7B43-2BCA-4E9C-9971-B96802AD64A7}" srcOrd="6" destOrd="0" presId="urn:microsoft.com/office/officeart/2005/8/layout/orgChart1"/>
    <dgm:cxn modelId="{9F2EA754-A341-467A-BD59-A5E9150BADCA}" type="presParOf" srcId="{09573C1D-EFB2-4A93-9F96-C618768EBA3F}" destId="{9D63A986-07BC-4063-99D0-4E8FF6837718}" srcOrd="7" destOrd="0" presId="urn:microsoft.com/office/officeart/2005/8/layout/orgChart1"/>
    <dgm:cxn modelId="{A7F31E87-CC2D-40EC-AC6A-CE5E7EFE3052}" type="presParOf" srcId="{9D63A986-07BC-4063-99D0-4E8FF6837718}" destId="{D2720A4B-04A2-47AC-849F-BE9204DF9A88}" srcOrd="0" destOrd="0" presId="urn:microsoft.com/office/officeart/2005/8/layout/orgChart1"/>
    <dgm:cxn modelId="{253FEEA9-5371-4609-8E31-72E40DAB2EAD}" type="presParOf" srcId="{D2720A4B-04A2-47AC-849F-BE9204DF9A88}" destId="{1CC772C1-1BD9-4BB3-867E-8699CA5AC8EA}" srcOrd="0" destOrd="0" presId="urn:microsoft.com/office/officeart/2005/8/layout/orgChart1"/>
    <dgm:cxn modelId="{4220EF2E-250E-4603-9B39-557D72A4835B}" type="presParOf" srcId="{D2720A4B-04A2-47AC-849F-BE9204DF9A88}" destId="{2D9A72AF-F196-4914-8448-5AAE4A1513AD}" srcOrd="1" destOrd="0" presId="urn:microsoft.com/office/officeart/2005/8/layout/orgChart1"/>
    <dgm:cxn modelId="{CA4ECBEC-D09E-4CA0-B97C-6E76E080164F}" type="presParOf" srcId="{9D63A986-07BC-4063-99D0-4E8FF6837718}" destId="{F3BFF714-3397-4807-A07F-A3A6A893ED7B}" srcOrd="1" destOrd="0" presId="urn:microsoft.com/office/officeart/2005/8/layout/orgChart1"/>
    <dgm:cxn modelId="{5E688ED8-0D60-4C32-B021-9AF115AF97D1}" type="presParOf" srcId="{9D63A986-07BC-4063-99D0-4E8FF6837718}" destId="{D4702466-633C-482D-BBB9-280553410C08}" srcOrd="2" destOrd="0" presId="urn:microsoft.com/office/officeart/2005/8/layout/orgChart1"/>
    <dgm:cxn modelId="{BAB64914-CDE3-4FE7-B9E1-301C5180BD9C}" type="presParOf" srcId="{6A678931-673C-42D6-BC5B-469F7A51C3CC}" destId="{145E5738-76D5-4977-8722-FFD3F9FC9447}" srcOrd="2" destOrd="0" presId="urn:microsoft.com/office/officeart/2005/8/layout/orgChart1"/>
    <dgm:cxn modelId="{3FDE3117-0CF2-4CB2-9090-95421375C777}" type="presParOf" srcId="{80DD6A08-B253-409A-8CD2-12A253470DB8}" destId="{65FD8EFC-E86A-4426-8ACE-692C00FAD2D9}" srcOrd="4" destOrd="0" presId="urn:microsoft.com/office/officeart/2005/8/layout/orgChart1"/>
    <dgm:cxn modelId="{31F7166B-5CDE-451E-88D0-95811CF85F3D}" type="presParOf" srcId="{80DD6A08-B253-409A-8CD2-12A253470DB8}" destId="{E580D050-ECF0-4077-AC1F-4CEA663E7305}" srcOrd="5" destOrd="0" presId="urn:microsoft.com/office/officeart/2005/8/layout/orgChart1"/>
    <dgm:cxn modelId="{6C3E60F7-A8A8-4818-A11B-4903B87E15E5}" type="presParOf" srcId="{E580D050-ECF0-4077-AC1F-4CEA663E7305}" destId="{8420CA79-563C-4B19-A93B-91755960884A}" srcOrd="0" destOrd="0" presId="urn:microsoft.com/office/officeart/2005/8/layout/orgChart1"/>
    <dgm:cxn modelId="{78309B33-CF42-435C-86DF-618DD14D3FCA}" type="presParOf" srcId="{8420CA79-563C-4B19-A93B-91755960884A}" destId="{953F8479-1AA3-4F5F-AFC7-4F460D456134}" srcOrd="0" destOrd="0" presId="urn:microsoft.com/office/officeart/2005/8/layout/orgChart1"/>
    <dgm:cxn modelId="{F2C455BB-E28D-40D0-B2AF-AEBADACE18EF}" type="presParOf" srcId="{8420CA79-563C-4B19-A93B-91755960884A}" destId="{6C97DF07-7B36-4BAA-8628-857FEF60C3B7}" srcOrd="1" destOrd="0" presId="urn:microsoft.com/office/officeart/2005/8/layout/orgChart1"/>
    <dgm:cxn modelId="{C71EABB6-FEA6-4F5E-B86A-E70555179971}" type="presParOf" srcId="{E580D050-ECF0-4077-AC1F-4CEA663E7305}" destId="{25EA5B13-09EA-49D0-9EB2-29AC063E9C4A}" srcOrd="1" destOrd="0" presId="urn:microsoft.com/office/officeart/2005/8/layout/orgChart1"/>
    <dgm:cxn modelId="{6E36F78D-94B4-4649-8C61-E67F374ED605}" type="presParOf" srcId="{25EA5B13-09EA-49D0-9EB2-29AC063E9C4A}" destId="{492CE827-66D1-466C-8BEC-544CC154FFF1}" srcOrd="0" destOrd="0" presId="urn:microsoft.com/office/officeart/2005/8/layout/orgChart1"/>
    <dgm:cxn modelId="{921A2959-DC45-4D4B-85C3-66286BDCEF77}" type="presParOf" srcId="{25EA5B13-09EA-49D0-9EB2-29AC063E9C4A}" destId="{D93C02F4-85F3-4D41-A662-2BC92CAAD05E}" srcOrd="1" destOrd="0" presId="urn:microsoft.com/office/officeart/2005/8/layout/orgChart1"/>
    <dgm:cxn modelId="{A29A8A6D-8045-431A-ACA0-1E08AB7DC948}" type="presParOf" srcId="{D93C02F4-85F3-4D41-A662-2BC92CAAD05E}" destId="{61326827-2D8B-4237-B1AC-5CC129C7D249}" srcOrd="0" destOrd="0" presId="urn:microsoft.com/office/officeart/2005/8/layout/orgChart1"/>
    <dgm:cxn modelId="{9B62BCDA-7DB1-41EE-B22B-968526CB1BE9}" type="presParOf" srcId="{61326827-2D8B-4237-B1AC-5CC129C7D249}" destId="{D75644A9-8050-4F5C-8A9D-A33DFB2E4D8E}" srcOrd="0" destOrd="0" presId="urn:microsoft.com/office/officeart/2005/8/layout/orgChart1"/>
    <dgm:cxn modelId="{AFF940B2-A372-491D-A7B7-32F5A0578E97}" type="presParOf" srcId="{61326827-2D8B-4237-B1AC-5CC129C7D249}" destId="{FE2E27C2-CCD1-43C5-96DF-29A449F7C9D4}" srcOrd="1" destOrd="0" presId="urn:microsoft.com/office/officeart/2005/8/layout/orgChart1"/>
    <dgm:cxn modelId="{63E57DDF-9A5B-457E-922E-E90B8CA11063}" type="presParOf" srcId="{D93C02F4-85F3-4D41-A662-2BC92CAAD05E}" destId="{E95227C6-707D-40F4-8F65-95D56E091767}" srcOrd="1" destOrd="0" presId="urn:microsoft.com/office/officeart/2005/8/layout/orgChart1"/>
    <dgm:cxn modelId="{AE5822A7-C54C-4D02-9638-549F01D748D8}" type="presParOf" srcId="{D93C02F4-85F3-4D41-A662-2BC92CAAD05E}" destId="{7029EC44-91A1-49D8-81F5-C96CBF093FCC}" srcOrd="2" destOrd="0" presId="urn:microsoft.com/office/officeart/2005/8/layout/orgChart1"/>
    <dgm:cxn modelId="{307F1F9D-9BB8-47D5-9055-C004A602943B}" type="presParOf" srcId="{25EA5B13-09EA-49D0-9EB2-29AC063E9C4A}" destId="{A953C9D8-3B62-469F-9A28-128F4A471E58}" srcOrd="2" destOrd="0" presId="urn:microsoft.com/office/officeart/2005/8/layout/orgChart1"/>
    <dgm:cxn modelId="{7990695C-E7D4-482E-9E9A-DD958F60A31E}" type="presParOf" srcId="{25EA5B13-09EA-49D0-9EB2-29AC063E9C4A}" destId="{6CB6DE4C-F0D2-42EA-B2E0-2A248387C6AE}" srcOrd="3" destOrd="0" presId="urn:microsoft.com/office/officeart/2005/8/layout/orgChart1"/>
    <dgm:cxn modelId="{2DBE630F-2538-4D38-8D0E-30D49E3FFBE7}" type="presParOf" srcId="{6CB6DE4C-F0D2-42EA-B2E0-2A248387C6AE}" destId="{E58F1996-D950-4602-A400-798BD0286BEF}" srcOrd="0" destOrd="0" presId="urn:microsoft.com/office/officeart/2005/8/layout/orgChart1"/>
    <dgm:cxn modelId="{BAEF58E5-D62F-4656-84CD-EE47201D092B}" type="presParOf" srcId="{E58F1996-D950-4602-A400-798BD0286BEF}" destId="{B2416BB2-D2D7-4606-A6FA-B9F9D7BB5254}" srcOrd="0" destOrd="0" presId="urn:microsoft.com/office/officeart/2005/8/layout/orgChart1"/>
    <dgm:cxn modelId="{954BF22E-1F4E-417E-9142-1E1183CD372C}" type="presParOf" srcId="{E58F1996-D950-4602-A400-798BD0286BEF}" destId="{0FD131B9-B28E-41B7-A546-AD59E2C98158}" srcOrd="1" destOrd="0" presId="urn:microsoft.com/office/officeart/2005/8/layout/orgChart1"/>
    <dgm:cxn modelId="{4DA70029-EAA8-4F84-AEEB-CFBF2306D424}" type="presParOf" srcId="{6CB6DE4C-F0D2-42EA-B2E0-2A248387C6AE}" destId="{5ECF2E58-86E1-4EE4-9E0B-EF5FA2837E13}" srcOrd="1" destOrd="0" presId="urn:microsoft.com/office/officeart/2005/8/layout/orgChart1"/>
    <dgm:cxn modelId="{8D1B387C-AF5A-488A-B6A2-8F3B46BD7FFD}" type="presParOf" srcId="{6CB6DE4C-F0D2-42EA-B2E0-2A248387C6AE}" destId="{476A9167-0CA2-492C-867A-46251A2758AB}" srcOrd="2" destOrd="0" presId="urn:microsoft.com/office/officeart/2005/8/layout/orgChart1"/>
    <dgm:cxn modelId="{D086954E-1872-4785-8ECC-26320007CE5E}" type="presParOf" srcId="{25EA5B13-09EA-49D0-9EB2-29AC063E9C4A}" destId="{7AA475A2-9887-4260-9FA1-B61BC9DA3859}" srcOrd="4" destOrd="0" presId="urn:microsoft.com/office/officeart/2005/8/layout/orgChart1"/>
    <dgm:cxn modelId="{E5192914-E42E-4B0D-B5DE-E626A1218C16}" type="presParOf" srcId="{25EA5B13-09EA-49D0-9EB2-29AC063E9C4A}" destId="{6DD83706-794F-416E-9BE9-DC14FBD032D1}" srcOrd="5" destOrd="0" presId="urn:microsoft.com/office/officeart/2005/8/layout/orgChart1"/>
    <dgm:cxn modelId="{C6B64290-1A4C-4133-96D8-94E1440CCF8E}" type="presParOf" srcId="{6DD83706-794F-416E-9BE9-DC14FBD032D1}" destId="{91D4B2BA-6C29-49CA-9C33-DE1DA09D59FE}" srcOrd="0" destOrd="0" presId="urn:microsoft.com/office/officeart/2005/8/layout/orgChart1"/>
    <dgm:cxn modelId="{2A0F3EDD-C0B8-465B-99F3-995AD54EEA01}" type="presParOf" srcId="{91D4B2BA-6C29-49CA-9C33-DE1DA09D59FE}" destId="{4BFFEB74-D11C-4DC2-AFC0-71959EF5AF10}" srcOrd="0" destOrd="0" presId="urn:microsoft.com/office/officeart/2005/8/layout/orgChart1"/>
    <dgm:cxn modelId="{6DD38550-A2BF-4CB9-8BA4-A3AAD19CBF65}" type="presParOf" srcId="{91D4B2BA-6C29-49CA-9C33-DE1DA09D59FE}" destId="{ADE06A15-D7AC-43C8-9906-19E61230FEA5}" srcOrd="1" destOrd="0" presId="urn:microsoft.com/office/officeart/2005/8/layout/orgChart1"/>
    <dgm:cxn modelId="{941B141F-045A-45FF-836A-DEF325DA42C9}" type="presParOf" srcId="{6DD83706-794F-416E-9BE9-DC14FBD032D1}" destId="{64AC94BF-9176-496A-B0EB-BFFBE408546C}" srcOrd="1" destOrd="0" presId="urn:microsoft.com/office/officeart/2005/8/layout/orgChart1"/>
    <dgm:cxn modelId="{D0EE9D8F-3AEF-49AB-9D52-01845A890FC0}" type="presParOf" srcId="{6DD83706-794F-416E-9BE9-DC14FBD032D1}" destId="{58EEAA2F-D2AF-4CAE-B6D4-CA274819FA7B}" srcOrd="2" destOrd="0" presId="urn:microsoft.com/office/officeart/2005/8/layout/orgChart1"/>
    <dgm:cxn modelId="{1EF62460-48D5-4FD0-998C-7E363FE64F98}" type="presParOf" srcId="{25EA5B13-09EA-49D0-9EB2-29AC063E9C4A}" destId="{87A28161-DCDF-49DB-BEFA-D8576022F8EC}" srcOrd="6" destOrd="0" presId="urn:microsoft.com/office/officeart/2005/8/layout/orgChart1"/>
    <dgm:cxn modelId="{82BBD27A-D573-4403-9E68-3A45DD169273}" type="presParOf" srcId="{25EA5B13-09EA-49D0-9EB2-29AC063E9C4A}" destId="{1854FFE4-2CF9-467C-BC38-5D8BC61B1158}" srcOrd="7" destOrd="0" presId="urn:microsoft.com/office/officeart/2005/8/layout/orgChart1"/>
    <dgm:cxn modelId="{852A4159-6253-4E38-8AB0-91AA8595C707}" type="presParOf" srcId="{1854FFE4-2CF9-467C-BC38-5D8BC61B1158}" destId="{3A61FDDD-FB69-4334-BAC0-5B81E118001B}" srcOrd="0" destOrd="0" presId="urn:microsoft.com/office/officeart/2005/8/layout/orgChart1"/>
    <dgm:cxn modelId="{A34CC140-20AA-47BE-9F33-C524C5422AB3}" type="presParOf" srcId="{3A61FDDD-FB69-4334-BAC0-5B81E118001B}" destId="{FABFC032-F76A-404F-8EED-40F341890541}" srcOrd="0" destOrd="0" presId="urn:microsoft.com/office/officeart/2005/8/layout/orgChart1"/>
    <dgm:cxn modelId="{67938E33-F8BD-4B60-A609-0A7E9E181673}" type="presParOf" srcId="{3A61FDDD-FB69-4334-BAC0-5B81E118001B}" destId="{E8A6104E-FEC7-4C15-8F9B-23465EA05F97}" srcOrd="1" destOrd="0" presId="urn:microsoft.com/office/officeart/2005/8/layout/orgChart1"/>
    <dgm:cxn modelId="{937D5AA8-709A-486D-AF20-A19352F62F7A}" type="presParOf" srcId="{1854FFE4-2CF9-467C-BC38-5D8BC61B1158}" destId="{CC517B5B-CBE9-4A0E-B6C0-EF40AFFE0937}" srcOrd="1" destOrd="0" presId="urn:microsoft.com/office/officeart/2005/8/layout/orgChart1"/>
    <dgm:cxn modelId="{B4F90840-B548-4776-8BAE-DD79E34D8F7B}" type="presParOf" srcId="{1854FFE4-2CF9-467C-BC38-5D8BC61B1158}" destId="{A9FC26CC-389A-4925-9C64-AE8387EA7B1F}" srcOrd="2" destOrd="0" presId="urn:microsoft.com/office/officeart/2005/8/layout/orgChart1"/>
    <dgm:cxn modelId="{B5C44095-B89F-4479-BED1-262FE5A07B44}" type="presParOf" srcId="{E580D050-ECF0-4077-AC1F-4CEA663E7305}" destId="{82112C9C-EBB7-45A6-A265-00EE84FF3722}" srcOrd="2" destOrd="0" presId="urn:microsoft.com/office/officeart/2005/8/layout/orgChart1"/>
    <dgm:cxn modelId="{4929F291-49AB-4AAE-B6CD-993E2241CCC6}" type="presParOf" srcId="{518EC327-1365-4FC0-AE91-2585E81BA505}" destId="{72FDA0EE-144A-4683-B814-81F0B5A504F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733EB18-61D6-47ED-99D5-AF2BB48FFF90}" type="doc">
      <dgm:prSet loTypeId="urn:microsoft.com/office/officeart/2005/8/layout/orgChart1" loCatId="hierarchy" qsTypeId="urn:microsoft.com/office/officeart/2005/8/quickstyle/simple5" qsCatId="simple" csTypeId="urn:microsoft.com/office/officeart/2005/8/colors/accent3_3" csCatId="accent3" phldr="1"/>
      <dgm:spPr/>
      <dgm:t>
        <a:bodyPr/>
        <a:lstStyle/>
        <a:p>
          <a:endParaRPr lang="hu-HU"/>
        </a:p>
      </dgm:t>
    </dgm:pt>
    <dgm:pt modelId="{CA6B2335-CBD8-4125-9E5F-BFF00CA84B5F}">
      <dgm:prSet phldrT="[Szöveg]" custT="1"/>
      <dgm:spPr/>
      <dgm:t>
        <a:bodyPr/>
        <a:lstStyle/>
        <a:p>
          <a:r>
            <a:rPr lang="hu-HU" sz="2800" dirty="0" smtClean="0"/>
            <a:t>Regionális igazgató</a:t>
          </a:r>
          <a:endParaRPr lang="hu-HU" sz="2800" dirty="0"/>
        </a:p>
      </dgm:t>
    </dgm:pt>
    <dgm:pt modelId="{652A9AA8-BAB6-4BC5-8C0C-AB3326C07B26}" type="parTrans" cxnId="{0A723C0D-ED9D-4124-8503-DFFD0E901387}">
      <dgm:prSet/>
      <dgm:spPr/>
      <dgm:t>
        <a:bodyPr/>
        <a:lstStyle/>
        <a:p>
          <a:endParaRPr lang="hu-HU"/>
        </a:p>
      </dgm:t>
    </dgm:pt>
    <dgm:pt modelId="{ACE5946E-9E6E-47BA-80DC-69E66454E65A}" type="sibTrans" cxnId="{0A723C0D-ED9D-4124-8503-DFFD0E901387}">
      <dgm:prSet/>
      <dgm:spPr/>
      <dgm:t>
        <a:bodyPr/>
        <a:lstStyle/>
        <a:p>
          <a:endParaRPr lang="hu-HU"/>
        </a:p>
      </dgm:t>
    </dgm:pt>
    <dgm:pt modelId="{B32BEF54-161D-4C32-AA3C-4B188A2CA2B8}">
      <dgm:prSet phldrT="[Szöveg]"/>
      <dgm:spPr/>
      <dgm:t>
        <a:bodyPr/>
        <a:lstStyle/>
        <a:p>
          <a:r>
            <a:rPr lang="hu-HU" b="1" dirty="0" smtClean="0"/>
            <a:t>Vállalkozás fejlesztési munkacsoport</a:t>
          </a:r>
        </a:p>
        <a:p>
          <a:r>
            <a:rPr lang="hu-HU" b="1" dirty="0" smtClean="0"/>
            <a:t>4 fő</a:t>
          </a:r>
          <a:endParaRPr lang="hu-HU" b="1" dirty="0"/>
        </a:p>
      </dgm:t>
    </dgm:pt>
    <dgm:pt modelId="{BE3258DB-3B7D-493A-B970-BF46239FA9B7}" type="parTrans" cxnId="{1C4BE7DD-440E-4BC6-9FF2-648F00CB95F1}">
      <dgm:prSet/>
      <dgm:spPr/>
      <dgm:t>
        <a:bodyPr/>
        <a:lstStyle/>
        <a:p>
          <a:endParaRPr lang="hu-HU"/>
        </a:p>
      </dgm:t>
    </dgm:pt>
    <dgm:pt modelId="{1FCB415F-832B-4473-88C6-A317CCF5B2BE}" type="sibTrans" cxnId="{1C4BE7DD-440E-4BC6-9FF2-648F00CB95F1}">
      <dgm:prSet/>
      <dgm:spPr/>
      <dgm:t>
        <a:bodyPr/>
        <a:lstStyle/>
        <a:p>
          <a:endParaRPr lang="hu-HU"/>
        </a:p>
      </dgm:t>
    </dgm:pt>
    <dgm:pt modelId="{8F6DCD4C-CDC1-4325-9359-10C932F8B217}">
      <dgm:prSet phldrT="[Szöveg]"/>
      <dgm:spPr/>
      <dgm:t>
        <a:bodyPr/>
        <a:lstStyle/>
        <a:p>
          <a:r>
            <a:rPr lang="hu-HU" b="1" dirty="0" smtClean="0"/>
            <a:t>Turisztikai   munkacsoport </a:t>
          </a:r>
        </a:p>
        <a:p>
          <a:r>
            <a:rPr lang="hu-HU" b="1" dirty="0" smtClean="0"/>
            <a:t>1 fő</a:t>
          </a:r>
          <a:endParaRPr lang="hu-HU" b="1" dirty="0"/>
        </a:p>
      </dgm:t>
    </dgm:pt>
    <dgm:pt modelId="{31D07DE9-3963-4F7C-8522-23180DBC0BE6}" type="parTrans" cxnId="{F238EB7D-674F-4EA9-BA57-C824646F67AE}">
      <dgm:prSet/>
      <dgm:spPr/>
      <dgm:t>
        <a:bodyPr/>
        <a:lstStyle/>
        <a:p>
          <a:endParaRPr lang="hu-HU"/>
        </a:p>
      </dgm:t>
    </dgm:pt>
    <dgm:pt modelId="{83191AAA-ABCF-4378-BAA2-ABE0BE80F91D}" type="sibTrans" cxnId="{F238EB7D-674F-4EA9-BA57-C824646F67AE}">
      <dgm:prSet/>
      <dgm:spPr/>
      <dgm:t>
        <a:bodyPr/>
        <a:lstStyle/>
        <a:p>
          <a:endParaRPr lang="hu-HU"/>
        </a:p>
      </dgm:t>
    </dgm:pt>
    <dgm:pt modelId="{8F544AAF-5C36-4F33-A242-3FBF20CBF6B5}">
      <dgm:prSet/>
      <dgm:spPr/>
      <dgm:t>
        <a:bodyPr/>
        <a:lstStyle/>
        <a:p>
          <a:r>
            <a:rPr lang="hu-HU" b="1" dirty="0" smtClean="0"/>
            <a:t>Humán fejlesztési munkacsoport</a:t>
          </a:r>
        </a:p>
        <a:p>
          <a:r>
            <a:rPr lang="hu-HU" b="1" dirty="0" smtClean="0"/>
            <a:t>2 fő</a:t>
          </a:r>
        </a:p>
      </dgm:t>
    </dgm:pt>
    <dgm:pt modelId="{6A8A64AF-284A-4D43-BBD4-93D6098CC577}" type="parTrans" cxnId="{F4C604DB-49DB-4F6A-BDC7-8AE5C842D35D}">
      <dgm:prSet/>
      <dgm:spPr/>
      <dgm:t>
        <a:bodyPr/>
        <a:lstStyle/>
        <a:p>
          <a:endParaRPr lang="hu-HU"/>
        </a:p>
      </dgm:t>
    </dgm:pt>
    <dgm:pt modelId="{314AB4A3-6254-4920-8C78-A91760C6F385}" type="sibTrans" cxnId="{F4C604DB-49DB-4F6A-BDC7-8AE5C842D35D}">
      <dgm:prSet/>
      <dgm:spPr/>
      <dgm:t>
        <a:bodyPr/>
        <a:lstStyle/>
        <a:p>
          <a:endParaRPr lang="hu-HU"/>
        </a:p>
      </dgm:t>
    </dgm:pt>
    <dgm:pt modelId="{81FB6609-AB48-4329-8048-BF712EF469B8}">
      <dgm:prSet/>
      <dgm:spPr/>
      <dgm:t>
        <a:bodyPr/>
        <a:lstStyle/>
        <a:p>
          <a:r>
            <a:rPr lang="hu-HU" b="1" dirty="0" smtClean="0"/>
            <a:t>Környezet és energetika fejlesztési munkacsoport</a:t>
          </a:r>
        </a:p>
        <a:p>
          <a:r>
            <a:rPr lang="hu-HU" b="1" dirty="0" smtClean="0"/>
            <a:t>1 fő</a:t>
          </a:r>
        </a:p>
      </dgm:t>
    </dgm:pt>
    <dgm:pt modelId="{8245C3B5-077B-4C4A-9BC6-D1E2E96E639A}" type="parTrans" cxnId="{41E46D9A-E15C-4324-BA7C-119EE05F486C}">
      <dgm:prSet/>
      <dgm:spPr/>
      <dgm:t>
        <a:bodyPr/>
        <a:lstStyle/>
        <a:p>
          <a:endParaRPr lang="hu-HU"/>
        </a:p>
      </dgm:t>
    </dgm:pt>
    <dgm:pt modelId="{6614299D-C34A-474A-8BF3-844A19196BC7}" type="sibTrans" cxnId="{41E46D9A-E15C-4324-BA7C-119EE05F486C}">
      <dgm:prSet/>
      <dgm:spPr/>
      <dgm:t>
        <a:bodyPr/>
        <a:lstStyle/>
        <a:p>
          <a:endParaRPr lang="hu-HU"/>
        </a:p>
      </dgm:t>
    </dgm:pt>
    <dgm:pt modelId="{A4C4454B-2223-44B1-AB96-C4E4A7CF033F}" type="pres">
      <dgm:prSet presAssocID="{0733EB18-61D6-47ED-99D5-AF2BB48FFF9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hu-HU"/>
        </a:p>
      </dgm:t>
    </dgm:pt>
    <dgm:pt modelId="{988E53C6-3EB6-4E9C-A2BA-34628DFC5210}" type="pres">
      <dgm:prSet presAssocID="{CA6B2335-CBD8-4125-9E5F-BFF00CA84B5F}" presName="hierRoot1" presStyleCnt="0">
        <dgm:presLayoutVars>
          <dgm:hierBranch val="init"/>
        </dgm:presLayoutVars>
      </dgm:prSet>
      <dgm:spPr/>
    </dgm:pt>
    <dgm:pt modelId="{24393A08-CBF1-4588-979E-65B21B6B0589}" type="pres">
      <dgm:prSet presAssocID="{CA6B2335-CBD8-4125-9E5F-BFF00CA84B5F}" presName="rootComposite1" presStyleCnt="0"/>
      <dgm:spPr/>
    </dgm:pt>
    <dgm:pt modelId="{DB4C99BB-4475-432A-BC6E-DF1BAD374F43}" type="pres">
      <dgm:prSet presAssocID="{CA6B2335-CBD8-4125-9E5F-BFF00CA84B5F}" presName="rootText1" presStyleLbl="node0" presStyleIdx="0" presStyleCnt="1" custScaleX="240890" custScaleY="90418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0404C3B3-854E-4C37-AC6F-8E1D08DDFB6F}" type="pres">
      <dgm:prSet presAssocID="{CA6B2335-CBD8-4125-9E5F-BFF00CA84B5F}" presName="rootConnector1" presStyleLbl="node1" presStyleIdx="0" presStyleCnt="0"/>
      <dgm:spPr/>
      <dgm:t>
        <a:bodyPr/>
        <a:lstStyle/>
        <a:p>
          <a:endParaRPr lang="hu-HU"/>
        </a:p>
      </dgm:t>
    </dgm:pt>
    <dgm:pt modelId="{03DEB187-F741-4877-893C-5FF13350D9F5}" type="pres">
      <dgm:prSet presAssocID="{CA6B2335-CBD8-4125-9E5F-BFF00CA84B5F}" presName="hierChild2" presStyleCnt="0"/>
      <dgm:spPr/>
    </dgm:pt>
    <dgm:pt modelId="{E46787DB-E3ED-4231-AA75-1BEC87206114}" type="pres">
      <dgm:prSet presAssocID="{BE3258DB-3B7D-493A-B970-BF46239FA9B7}" presName="Name37" presStyleLbl="parChTrans1D2" presStyleIdx="0" presStyleCnt="4"/>
      <dgm:spPr/>
      <dgm:t>
        <a:bodyPr/>
        <a:lstStyle/>
        <a:p>
          <a:endParaRPr lang="hu-HU"/>
        </a:p>
      </dgm:t>
    </dgm:pt>
    <dgm:pt modelId="{AD07D90F-2CE7-4B8C-9360-A9D5AB5E2B10}" type="pres">
      <dgm:prSet presAssocID="{B32BEF54-161D-4C32-AA3C-4B188A2CA2B8}" presName="hierRoot2" presStyleCnt="0">
        <dgm:presLayoutVars>
          <dgm:hierBranch val="init"/>
        </dgm:presLayoutVars>
      </dgm:prSet>
      <dgm:spPr/>
    </dgm:pt>
    <dgm:pt modelId="{65EDC344-2371-46A4-B186-4F1E14156812}" type="pres">
      <dgm:prSet presAssocID="{B32BEF54-161D-4C32-AA3C-4B188A2CA2B8}" presName="rootComposite" presStyleCnt="0"/>
      <dgm:spPr/>
    </dgm:pt>
    <dgm:pt modelId="{754406E4-D849-4A07-AB8F-C51B56EC2F48}" type="pres">
      <dgm:prSet presAssocID="{B32BEF54-161D-4C32-AA3C-4B188A2CA2B8}" presName="rootText" presStyleLbl="node2" presStyleIdx="0" presStyleCnt="4" custScaleY="142087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1FEA38DF-1AE3-41E0-A8B4-282EB57F50DA}" type="pres">
      <dgm:prSet presAssocID="{B32BEF54-161D-4C32-AA3C-4B188A2CA2B8}" presName="rootConnector" presStyleLbl="node2" presStyleIdx="0" presStyleCnt="4"/>
      <dgm:spPr/>
      <dgm:t>
        <a:bodyPr/>
        <a:lstStyle/>
        <a:p>
          <a:endParaRPr lang="hu-HU"/>
        </a:p>
      </dgm:t>
    </dgm:pt>
    <dgm:pt modelId="{09793014-F1BF-48ED-9E6F-769D4AE933D5}" type="pres">
      <dgm:prSet presAssocID="{B32BEF54-161D-4C32-AA3C-4B188A2CA2B8}" presName="hierChild4" presStyleCnt="0"/>
      <dgm:spPr/>
    </dgm:pt>
    <dgm:pt modelId="{BF81949A-D88D-419E-ABCB-A6F83C97AADF}" type="pres">
      <dgm:prSet presAssocID="{B32BEF54-161D-4C32-AA3C-4B188A2CA2B8}" presName="hierChild5" presStyleCnt="0"/>
      <dgm:spPr/>
    </dgm:pt>
    <dgm:pt modelId="{79C91A47-EE43-4D81-94D5-ACF24CE41662}" type="pres">
      <dgm:prSet presAssocID="{6A8A64AF-284A-4D43-BBD4-93D6098CC577}" presName="Name37" presStyleLbl="parChTrans1D2" presStyleIdx="1" presStyleCnt="4"/>
      <dgm:spPr/>
      <dgm:t>
        <a:bodyPr/>
        <a:lstStyle/>
        <a:p>
          <a:endParaRPr lang="hu-HU"/>
        </a:p>
      </dgm:t>
    </dgm:pt>
    <dgm:pt modelId="{FBF213E8-7FB3-4CB8-82AA-2C4C946ABDCE}" type="pres">
      <dgm:prSet presAssocID="{8F544AAF-5C36-4F33-A242-3FBF20CBF6B5}" presName="hierRoot2" presStyleCnt="0">
        <dgm:presLayoutVars>
          <dgm:hierBranch val="init"/>
        </dgm:presLayoutVars>
      </dgm:prSet>
      <dgm:spPr/>
    </dgm:pt>
    <dgm:pt modelId="{A738348C-A83E-46EE-B5C1-828B7317ADDB}" type="pres">
      <dgm:prSet presAssocID="{8F544AAF-5C36-4F33-A242-3FBF20CBF6B5}" presName="rootComposite" presStyleCnt="0"/>
      <dgm:spPr/>
    </dgm:pt>
    <dgm:pt modelId="{C9BAC762-0B0D-4707-9FE4-678C4D2598DF}" type="pres">
      <dgm:prSet presAssocID="{8F544AAF-5C36-4F33-A242-3FBF20CBF6B5}" presName="rootText" presStyleLbl="node2" presStyleIdx="1" presStyleCnt="4" custScaleY="142088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5A4D6253-8391-472E-96FE-3F76F6EE2DA3}" type="pres">
      <dgm:prSet presAssocID="{8F544AAF-5C36-4F33-A242-3FBF20CBF6B5}" presName="rootConnector" presStyleLbl="node2" presStyleIdx="1" presStyleCnt="4"/>
      <dgm:spPr/>
      <dgm:t>
        <a:bodyPr/>
        <a:lstStyle/>
        <a:p>
          <a:endParaRPr lang="hu-HU"/>
        </a:p>
      </dgm:t>
    </dgm:pt>
    <dgm:pt modelId="{00E176DD-C4B6-437B-83E6-AE250E334E34}" type="pres">
      <dgm:prSet presAssocID="{8F544AAF-5C36-4F33-A242-3FBF20CBF6B5}" presName="hierChild4" presStyleCnt="0"/>
      <dgm:spPr/>
    </dgm:pt>
    <dgm:pt modelId="{85DAD30C-7B83-48D1-A6A4-8884277111F9}" type="pres">
      <dgm:prSet presAssocID="{8F544AAF-5C36-4F33-A242-3FBF20CBF6B5}" presName="hierChild5" presStyleCnt="0"/>
      <dgm:spPr/>
    </dgm:pt>
    <dgm:pt modelId="{A40161DD-1820-44C5-9D4C-AD9DD93E0A02}" type="pres">
      <dgm:prSet presAssocID="{31D07DE9-3963-4F7C-8522-23180DBC0BE6}" presName="Name37" presStyleLbl="parChTrans1D2" presStyleIdx="2" presStyleCnt="4"/>
      <dgm:spPr/>
      <dgm:t>
        <a:bodyPr/>
        <a:lstStyle/>
        <a:p>
          <a:endParaRPr lang="hu-HU"/>
        </a:p>
      </dgm:t>
    </dgm:pt>
    <dgm:pt modelId="{EBC0C090-6A66-45F0-ABEE-841571FC1E0C}" type="pres">
      <dgm:prSet presAssocID="{8F6DCD4C-CDC1-4325-9359-10C932F8B217}" presName="hierRoot2" presStyleCnt="0">
        <dgm:presLayoutVars>
          <dgm:hierBranch val="init"/>
        </dgm:presLayoutVars>
      </dgm:prSet>
      <dgm:spPr/>
    </dgm:pt>
    <dgm:pt modelId="{3DEB3829-34F0-4C4E-AA6D-163AE7A381F4}" type="pres">
      <dgm:prSet presAssocID="{8F6DCD4C-CDC1-4325-9359-10C932F8B217}" presName="rootComposite" presStyleCnt="0"/>
      <dgm:spPr/>
    </dgm:pt>
    <dgm:pt modelId="{2223433A-D43B-4D0E-A966-4C0ACF57CC1A}" type="pres">
      <dgm:prSet presAssocID="{8F6DCD4C-CDC1-4325-9359-10C932F8B217}" presName="rootText" presStyleLbl="node2" presStyleIdx="2" presStyleCnt="4" custScaleY="142088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91EF95B7-A781-4040-9D9C-C889C7FC35BF}" type="pres">
      <dgm:prSet presAssocID="{8F6DCD4C-CDC1-4325-9359-10C932F8B217}" presName="rootConnector" presStyleLbl="node2" presStyleIdx="2" presStyleCnt="4"/>
      <dgm:spPr/>
      <dgm:t>
        <a:bodyPr/>
        <a:lstStyle/>
        <a:p>
          <a:endParaRPr lang="hu-HU"/>
        </a:p>
      </dgm:t>
    </dgm:pt>
    <dgm:pt modelId="{119E77F1-954E-49FE-9157-C50E15C5FEA2}" type="pres">
      <dgm:prSet presAssocID="{8F6DCD4C-CDC1-4325-9359-10C932F8B217}" presName="hierChild4" presStyleCnt="0"/>
      <dgm:spPr/>
    </dgm:pt>
    <dgm:pt modelId="{BD584634-6D0B-483E-A397-7C44D27A6121}" type="pres">
      <dgm:prSet presAssocID="{8F6DCD4C-CDC1-4325-9359-10C932F8B217}" presName="hierChild5" presStyleCnt="0"/>
      <dgm:spPr/>
    </dgm:pt>
    <dgm:pt modelId="{DEE823D4-DA12-4F37-B191-EC3C23EE8664}" type="pres">
      <dgm:prSet presAssocID="{8245C3B5-077B-4C4A-9BC6-D1E2E96E639A}" presName="Name37" presStyleLbl="parChTrans1D2" presStyleIdx="3" presStyleCnt="4"/>
      <dgm:spPr/>
      <dgm:t>
        <a:bodyPr/>
        <a:lstStyle/>
        <a:p>
          <a:endParaRPr lang="hu-HU"/>
        </a:p>
      </dgm:t>
    </dgm:pt>
    <dgm:pt modelId="{78B58A61-6406-4D45-93F8-84B77E6375C7}" type="pres">
      <dgm:prSet presAssocID="{81FB6609-AB48-4329-8048-BF712EF469B8}" presName="hierRoot2" presStyleCnt="0">
        <dgm:presLayoutVars>
          <dgm:hierBranch val="init"/>
        </dgm:presLayoutVars>
      </dgm:prSet>
      <dgm:spPr/>
    </dgm:pt>
    <dgm:pt modelId="{464D8C5A-BE39-4F2A-B31A-A20420ABEA13}" type="pres">
      <dgm:prSet presAssocID="{81FB6609-AB48-4329-8048-BF712EF469B8}" presName="rootComposite" presStyleCnt="0"/>
      <dgm:spPr/>
    </dgm:pt>
    <dgm:pt modelId="{5918A879-F574-40E3-8E99-E5A86DA15A5E}" type="pres">
      <dgm:prSet presAssocID="{81FB6609-AB48-4329-8048-BF712EF469B8}" presName="rootText" presStyleLbl="node2" presStyleIdx="3" presStyleCnt="4" custScaleX="116532" custScaleY="142087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DA574EE7-A11A-4D76-9BBB-F60E2FBE2141}" type="pres">
      <dgm:prSet presAssocID="{81FB6609-AB48-4329-8048-BF712EF469B8}" presName="rootConnector" presStyleLbl="node2" presStyleIdx="3" presStyleCnt="4"/>
      <dgm:spPr/>
      <dgm:t>
        <a:bodyPr/>
        <a:lstStyle/>
        <a:p>
          <a:endParaRPr lang="hu-HU"/>
        </a:p>
      </dgm:t>
    </dgm:pt>
    <dgm:pt modelId="{4D3B17C7-35A1-49EA-9B18-E43D2A515F29}" type="pres">
      <dgm:prSet presAssocID="{81FB6609-AB48-4329-8048-BF712EF469B8}" presName="hierChild4" presStyleCnt="0"/>
      <dgm:spPr/>
    </dgm:pt>
    <dgm:pt modelId="{294393DA-948D-454C-8C11-CE757EEBCC89}" type="pres">
      <dgm:prSet presAssocID="{81FB6609-AB48-4329-8048-BF712EF469B8}" presName="hierChild5" presStyleCnt="0"/>
      <dgm:spPr/>
    </dgm:pt>
    <dgm:pt modelId="{4699320D-7A88-421C-9E1F-1B9DC87FCADD}" type="pres">
      <dgm:prSet presAssocID="{CA6B2335-CBD8-4125-9E5F-BFF00CA84B5F}" presName="hierChild3" presStyleCnt="0"/>
      <dgm:spPr/>
    </dgm:pt>
  </dgm:ptLst>
  <dgm:cxnLst>
    <dgm:cxn modelId="{DF6ACE73-8244-4C92-99C9-DE1F5DB9F1C5}" type="presOf" srcId="{6A8A64AF-284A-4D43-BBD4-93D6098CC577}" destId="{79C91A47-EE43-4D81-94D5-ACF24CE41662}" srcOrd="0" destOrd="0" presId="urn:microsoft.com/office/officeart/2005/8/layout/orgChart1"/>
    <dgm:cxn modelId="{1C4BE7DD-440E-4BC6-9FF2-648F00CB95F1}" srcId="{CA6B2335-CBD8-4125-9E5F-BFF00CA84B5F}" destId="{B32BEF54-161D-4C32-AA3C-4B188A2CA2B8}" srcOrd="0" destOrd="0" parTransId="{BE3258DB-3B7D-493A-B970-BF46239FA9B7}" sibTransId="{1FCB415F-832B-4473-88C6-A317CCF5B2BE}"/>
    <dgm:cxn modelId="{55A94CF6-1CBB-451F-B7D7-F34BD7AFA67C}" type="presOf" srcId="{8245C3B5-077B-4C4A-9BC6-D1E2E96E639A}" destId="{DEE823D4-DA12-4F37-B191-EC3C23EE8664}" srcOrd="0" destOrd="0" presId="urn:microsoft.com/office/officeart/2005/8/layout/orgChart1"/>
    <dgm:cxn modelId="{FD654751-5616-4C35-8963-0E976C09E91E}" type="presOf" srcId="{0733EB18-61D6-47ED-99D5-AF2BB48FFF90}" destId="{A4C4454B-2223-44B1-AB96-C4E4A7CF033F}" srcOrd="0" destOrd="0" presId="urn:microsoft.com/office/officeart/2005/8/layout/orgChart1"/>
    <dgm:cxn modelId="{F238EB7D-674F-4EA9-BA57-C824646F67AE}" srcId="{CA6B2335-CBD8-4125-9E5F-BFF00CA84B5F}" destId="{8F6DCD4C-CDC1-4325-9359-10C932F8B217}" srcOrd="2" destOrd="0" parTransId="{31D07DE9-3963-4F7C-8522-23180DBC0BE6}" sibTransId="{83191AAA-ABCF-4378-BAA2-ABE0BE80F91D}"/>
    <dgm:cxn modelId="{F4C604DB-49DB-4F6A-BDC7-8AE5C842D35D}" srcId="{CA6B2335-CBD8-4125-9E5F-BFF00CA84B5F}" destId="{8F544AAF-5C36-4F33-A242-3FBF20CBF6B5}" srcOrd="1" destOrd="0" parTransId="{6A8A64AF-284A-4D43-BBD4-93D6098CC577}" sibTransId="{314AB4A3-6254-4920-8C78-A91760C6F385}"/>
    <dgm:cxn modelId="{C8C9527A-BEBF-4A15-933A-054A05C39124}" type="presOf" srcId="{81FB6609-AB48-4329-8048-BF712EF469B8}" destId="{DA574EE7-A11A-4D76-9BBB-F60E2FBE2141}" srcOrd="1" destOrd="0" presId="urn:microsoft.com/office/officeart/2005/8/layout/orgChart1"/>
    <dgm:cxn modelId="{D8124825-2E4E-4056-AE41-C4C61D8A7C3D}" type="presOf" srcId="{CA6B2335-CBD8-4125-9E5F-BFF00CA84B5F}" destId="{0404C3B3-854E-4C37-AC6F-8E1D08DDFB6F}" srcOrd="1" destOrd="0" presId="urn:microsoft.com/office/officeart/2005/8/layout/orgChart1"/>
    <dgm:cxn modelId="{F5F45AB0-6079-4544-9B6D-90E48C9B88A9}" type="presOf" srcId="{81FB6609-AB48-4329-8048-BF712EF469B8}" destId="{5918A879-F574-40E3-8E99-E5A86DA15A5E}" srcOrd="0" destOrd="0" presId="urn:microsoft.com/office/officeart/2005/8/layout/orgChart1"/>
    <dgm:cxn modelId="{0A723C0D-ED9D-4124-8503-DFFD0E901387}" srcId="{0733EB18-61D6-47ED-99D5-AF2BB48FFF90}" destId="{CA6B2335-CBD8-4125-9E5F-BFF00CA84B5F}" srcOrd="0" destOrd="0" parTransId="{652A9AA8-BAB6-4BC5-8C0C-AB3326C07B26}" sibTransId="{ACE5946E-9E6E-47BA-80DC-69E66454E65A}"/>
    <dgm:cxn modelId="{C491A446-C38B-46FA-8E5E-16CCB2E7DAFB}" type="presOf" srcId="{B32BEF54-161D-4C32-AA3C-4B188A2CA2B8}" destId="{1FEA38DF-1AE3-41E0-A8B4-282EB57F50DA}" srcOrd="1" destOrd="0" presId="urn:microsoft.com/office/officeart/2005/8/layout/orgChart1"/>
    <dgm:cxn modelId="{34619B0B-25AD-4078-A9CD-AE97C89F5F90}" type="presOf" srcId="{31D07DE9-3963-4F7C-8522-23180DBC0BE6}" destId="{A40161DD-1820-44C5-9D4C-AD9DD93E0A02}" srcOrd="0" destOrd="0" presId="urn:microsoft.com/office/officeart/2005/8/layout/orgChart1"/>
    <dgm:cxn modelId="{6220D8AD-BE84-418B-9F87-14AAB6FA58B6}" type="presOf" srcId="{CA6B2335-CBD8-4125-9E5F-BFF00CA84B5F}" destId="{DB4C99BB-4475-432A-BC6E-DF1BAD374F43}" srcOrd="0" destOrd="0" presId="urn:microsoft.com/office/officeart/2005/8/layout/orgChart1"/>
    <dgm:cxn modelId="{75FDFF47-D213-49FB-BF23-DEC595187732}" type="presOf" srcId="{BE3258DB-3B7D-493A-B970-BF46239FA9B7}" destId="{E46787DB-E3ED-4231-AA75-1BEC87206114}" srcOrd="0" destOrd="0" presId="urn:microsoft.com/office/officeart/2005/8/layout/orgChart1"/>
    <dgm:cxn modelId="{65C68900-CB2F-4791-B923-4B4F2A13745B}" type="presOf" srcId="{B32BEF54-161D-4C32-AA3C-4B188A2CA2B8}" destId="{754406E4-D849-4A07-AB8F-C51B56EC2F48}" srcOrd="0" destOrd="0" presId="urn:microsoft.com/office/officeart/2005/8/layout/orgChart1"/>
    <dgm:cxn modelId="{9C6B83FC-92E3-4916-912C-82EAF7910EB8}" type="presOf" srcId="{8F6DCD4C-CDC1-4325-9359-10C932F8B217}" destId="{91EF95B7-A781-4040-9D9C-C889C7FC35BF}" srcOrd="1" destOrd="0" presId="urn:microsoft.com/office/officeart/2005/8/layout/orgChart1"/>
    <dgm:cxn modelId="{85E7C47D-BADE-4737-AEE1-DF9B2D5D95B9}" type="presOf" srcId="{8F544AAF-5C36-4F33-A242-3FBF20CBF6B5}" destId="{C9BAC762-0B0D-4707-9FE4-678C4D2598DF}" srcOrd="0" destOrd="0" presId="urn:microsoft.com/office/officeart/2005/8/layout/orgChart1"/>
    <dgm:cxn modelId="{31119FC9-1D5C-4C8F-981E-2ABA182C5D70}" type="presOf" srcId="{8F6DCD4C-CDC1-4325-9359-10C932F8B217}" destId="{2223433A-D43B-4D0E-A966-4C0ACF57CC1A}" srcOrd="0" destOrd="0" presId="urn:microsoft.com/office/officeart/2005/8/layout/orgChart1"/>
    <dgm:cxn modelId="{D3A906C2-AD28-460F-BA46-8D5E5FCF6BC9}" type="presOf" srcId="{8F544AAF-5C36-4F33-A242-3FBF20CBF6B5}" destId="{5A4D6253-8391-472E-96FE-3F76F6EE2DA3}" srcOrd="1" destOrd="0" presId="urn:microsoft.com/office/officeart/2005/8/layout/orgChart1"/>
    <dgm:cxn modelId="{41E46D9A-E15C-4324-BA7C-119EE05F486C}" srcId="{CA6B2335-CBD8-4125-9E5F-BFF00CA84B5F}" destId="{81FB6609-AB48-4329-8048-BF712EF469B8}" srcOrd="3" destOrd="0" parTransId="{8245C3B5-077B-4C4A-9BC6-D1E2E96E639A}" sibTransId="{6614299D-C34A-474A-8BF3-844A19196BC7}"/>
    <dgm:cxn modelId="{F1BB2902-126C-47F0-8B57-0855A78C90DA}" type="presParOf" srcId="{A4C4454B-2223-44B1-AB96-C4E4A7CF033F}" destId="{988E53C6-3EB6-4E9C-A2BA-34628DFC5210}" srcOrd="0" destOrd="0" presId="urn:microsoft.com/office/officeart/2005/8/layout/orgChart1"/>
    <dgm:cxn modelId="{67A0F675-CC41-49FD-92F4-7A32D2DC2CFF}" type="presParOf" srcId="{988E53C6-3EB6-4E9C-A2BA-34628DFC5210}" destId="{24393A08-CBF1-4588-979E-65B21B6B0589}" srcOrd="0" destOrd="0" presId="urn:microsoft.com/office/officeart/2005/8/layout/orgChart1"/>
    <dgm:cxn modelId="{945DA2F4-8B46-42FE-BBFC-B4024E7C1A12}" type="presParOf" srcId="{24393A08-CBF1-4588-979E-65B21B6B0589}" destId="{DB4C99BB-4475-432A-BC6E-DF1BAD374F43}" srcOrd="0" destOrd="0" presId="urn:microsoft.com/office/officeart/2005/8/layout/orgChart1"/>
    <dgm:cxn modelId="{ADC6C01E-0CD0-4296-A2E1-964C21E5D405}" type="presParOf" srcId="{24393A08-CBF1-4588-979E-65B21B6B0589}" destId="{0404C3B3-854E-4C37-AC6F-8E1D08DDFB6F}" srcOrd="1" destOrd="0" presId="urn:microsoft.com/office/officeart/2005/8/layout/orgChart1"/>
    <dgm:cxn modelId="{82EFD66B-AA7E-4E51-8A82-304BE9C49994}" type="presParOf" srcId="{988E53C6-3EB6-4E9C-A2BA-34628DFC5210}" destId="{03DEB187-F741-4877-893C-5FF13350D9F5}" srcOrd="1" destOrd="0" presId="urn:microsoft.com/office/officeart/2005/8/layout/orgChart1"/>
    <dgm:cxn modelId="{637C5F76-DED0-45FE-8E71-F6C1CFEF2809}" type="presParOf" srcId="{03DEB187-F741-4877-893C-5FF13350D9F5}" destId="{E46787DB-E3ED-4231-AA75-1BEC87206114}" srcOrd="0" destOrd="0" presId="urn:microsoft.com/office/officeart/2005/8/layout/orgChart1"/>
    <dgm:cxn modelId="{49D37DD6-10E1-481F-8072-AEAD17574907}" type="presParOf" srcId="{03DEB187-F741-4877-893C-5FF13350D9F5}" destId="{AD07D90F-2CE7-4B8C-9360-A9D5AB5E2B10}" srcOrd="1" destOrd="0" presId="urn:microsoft.com/office/officeart/2005/8/layout/orgChart1"/>
    <dgm:cxn modelId="{9ECF9B40-124E-4357-A3EC-62620A146E2D}" type="presParOf" srcId="{AD07D90F-2CE7-4B8C-9360-A9D5AB5E2B10}" destId="{65EDC344-2371-46A4-B186-4F1E14156812}" srcOrd="0" destOrd="0" presId="urn:microsoft.com/office/officeart/2005/8/layout/orgChart1"/>
    <dgm:cxn modelId="{E4B81F12-9BCC-49B7-A90A-1AE85A8AE102}" type="presParOf" srcId="{65EDC344-2371-46A4-B186-4F1E14156812}" destId="{754406E4-D849-4A07-AB8F-C51B56EC2F48}" srcOrd="0" destOrd="0" presId="urn:microsoft.com/office/officeart/2005/8/layout/orgChart1"/>
    <dgm:cxn modelId="{D25DB1E5-F393-4165-BDCF-103C3C90BF13}" type="presParOf" srcId="{65EDC344-2371-46A4-B186-4F1E14156812}" destId="{1FEA38DF-1AE3-41E0-A8B4-282EB57F50DA}" srcOrd="1" destOrd="0" presId="urn:microsoft.com/office/officeart/2005/8/layout/orgChart1"/>
    <dgm:cxn modelId="{C4AD0C56-2926-4847-AE79-D4EB5B621974}" type="presParOf" srcId="{AD07D90F-2CE7-4B8C-9360-A9D5AB5E2B10}" destId="{09793014-F1BF-48ED-9E6F-769D4AE933D5}" srcOrd="1" destOrd="0" presId="urn:microsoft.com/office/officeart/2005/8/layout/orgChart1"/>
    <dgm:cxn modelId="{BAA84BC0-B581-4C62-9A49-67839483FE18}" type="presParOf" srcId="{AD07D90F-2CE7-4B8C-9360-A9D5AB5E2B10}" destId="{BF81949A-D88D-419E-ABCB-A6F83C97AADF}" srcOrd="2" destOrd="0" presId="urn:microsoft.com/office/officeart/2005/8/layout/orgChart1"/>
    <dgm:cxn modelId="{31929B92-3B38-499C-858E-306CD8817D5C}" type="presParOf" srcId="{03DEB187-F741-4877-893C-5FF13350D9F5}" destId="{79C91A47-EE43-4D81-94D5-ACF24CE41662}" srcOrd="2" destOrd="0" presId="urn:microsoft.com/office/officeart/2005/8/layout/orgChart1"/>
    <dgm:cxn modelId="{369C4BA2-F799-4EBA-A676-FC490E4FE934}" type="presParOf" srcId="{03DEB187-F741-4877-893C-5FF13350D9F5}" destId="{FBF213E8-7FB3-4CB8-82AA-2C4C946ABDCE}" srcOrd="3" destOrd="0" presId="urn:microsoft.com/office/officeart/2005/8/layout/orgChart1"/>
    <dgm:cxn modelId="{CCAD0D5A-725F-4BDC-A292-B1749817D073}" type="presParOf" srcId="{FBF213E8-7FB3-4CB8-82AA-2C4C946ABDCE}" destId="{A738348C-A83E-46EE-B5C1-828B7317ADDB}" srcOrd="0" destOrd="0" presId="urn:microsoft.com/office/officeart/2005/8/layout/orgChart1"/>
    <dgm:cxn modelId="{375ACD4C-4727-4F49-B783-E43D51D21594}" type="presParOf" srcId="{A738348C-A83E-46EE-B5C1-828B7317ADDB}" destId="{C9BAC762-0B0D-4707-9FE4-678C4D2598DF}" srcOrd="0" destOrd="0" presId="urn:microsoft.com/office/officeart/2005/8/layout/orgChart1"/>
    <dgm:cxn modelId="{88BE720E-B928-4306-AAE9-14B2EE2F440F}" type="presParOf" srcId="{A738348C-A83E-46EE-B5C1-828B7317ADDB}" destId="{5A4D6253-8391-472E-96FE-3F76F6EE2DA3}" srcOrd="1" destOrd="0" presId="urn:microsoft.com/office/officeart/2005/8/layout/orgChart1"/>
    <dgm:cxn modelId="{DFF6DB7E-F293-4C27-A994-959C7CEB6802}" type="presParOf" srcId="{FBF213E8-7FB3-4CB8-82AA-2C4C946ABDCE}" destId="{00E176DD-C4B6-437B-83E6-AE250E334E34}" srcOrd="1" destOrd="0" presId="urn:microsoft.com/office/officeart/2005/8/layout/orgChart1"/>
    <dgm:cxn modelId="{0D520B83-D29A-40A8-8439-BB08F4621428}" type="presParOf" srcId="{FBF213E8-7FB3-4CB8-82AA-2C4C946ABDCE}" destId="{85DAD30C-7B83-48D1-A6A4-8884277111F9}" srcOrd="2" destOrd="0" presId="urn:microsoft.com/office/officeart/2005/8/layout/orgChart1"/>
    <dgm:cxn modelId="{2610FFDC-42FD-4810-B2AB-D46B2280F1BB}" type="presParOf" srcId="{03DEB187-F741-4877-893C-5FF13350D9F5}" destId="{A40161DD-1820-44C5-9D4C-AD9DD93E0A02}" srcOrd="4" destOrd="0" presId="urn:microsoft.com/office/officeart/2005/8/layout/orgChart1"/>
    <dgm:cxn modelId="{288EA67D-DEDA-4DD2-B253-AD847316B92E}" type="presParOf" srcId="{03DEB187-F741-4877-893C-5FF13350D9F5}" destId="{EBC0C090-6A66-45F0-ABEE-841571FC1E0C}" srcOrd="5" destOrd="0" presId="urn:microsoft.com/office/officeart/2005/8/layout/orgChart1"/>
    <dgm:cxn modelId="{B0443B20-804C-45D7-9815-C9B1033594BE}" type="presParOf" srcId="{EBC0C090-6A66-45F0-ABEE-841571FC1E0C}" destId="{3DEB3829-34F0-4C4E-AA6D-163AE7A381F4}" srcOrd="0" destOrd="0" presId="urn:microsoft.com/office/officeart/2005/8/layout/orgChart1"/>
    <dgm:cxn modelId="{2044E462-1250-4338-BF08-3ACD4B512AC1}" type="presParOf" srcId="{3DEB3829-34F0-4C4E-AA6D-163AE7A381F4}" destId="{2223433A-D43B-4D0E-A966-4C0ACF57CC1A}" srcOrd="0" destOrd="0" presId="urn:microsoft.com/office/officeart/2005/8/layout/orgChart1"/>
    <dgm:cxn modelId="{52909B13-E018-450C-859C-D44EDF566189}" type="presParOf" srcId="{3DEB3829-34F0-4C4E-AA6D-163AE7A381F4}" destId="{91EF95B7-A781-4040-9D9C-C889C7FC35BF}" srcOrd="1" destOrd="0" presId="urn:microsoft.com/office/officeart/2005/8/layout/orgChart1"/>
    <dgm:cxn modelId="{BFBA2E84-E7B0-47C3-8852-C7071F9E6918}" type="presParOf" srcId="{EBC0C090-6A66-45F0-ABEE-841571FC1E0C}" destId="{119E77F1-954E-49FE-9157-C50E15C5FEA2}" srcOrd="1" destOrd="0" presId="urn:microsoft.com/office/officeart/2005/8/layout/orgChart1"/>
    <dgm:cxn modelId="{40EF0FD9-C899-460A-A8F6-5C920F317619}" type="presParOf" srcId="{EBC0C090-6A66-45F0-ABEE-841571FC1E0C}" destId="{BD584634-6D0B-483E-A397-7C44D27A6121}" srcOrd="2" destOrd="0" presId="urn:microsoft.com/office/officeart/2005/8/layout/orgChart1"/>
    <dgm:cxn modelId="{1D417880-779A-4E2C-81C6-D5E95C35E0B9}" type="presParOf" srcId="{03DEB187-F741-4877-893C-5FF13350D9F5}" destId="{DEE823D4-DA12-4F37-B191-EC3C23EE8664}" srcOrd="6" destOrd="0" presId="urn:microsoft.com/office/officeart/2005/8/layout/orgChart1"/>
    <dgm:cxn modelId="{A0686C5C-A60F-4737-BBCF-FDB47A66C89B}" type="presParOf" srcId="{03DEB187-F741-4877-893C-5FF13350D9F5}" destId="{78B58A61-6406-4D45-93F8-84B77E6375C7}" srcOrd="7" destOrd="0" presId="urn:microsoft.com/office/officeart/2005/8/layout/orgChart1"/>
    <dgm:cxn modelId="{757182CD-6B7A-4742-88DB-F4F66C092459}" type="presParOf" srcId="{78B58A61-6406-4D45-93F8-84B77E6375C7}" destId="{464D8C5A-BE39-4F2A-B31A-A20420ABEA13}" srcOrd="0" destOrd="0" presId="urn:microsoft.com/office/officeart/2005/8/layout/orgChart1"/>
    <dgm:cxn modelId="{98DACDF1-8DAE-4F02-BE45-36D7C338461B}" type="presParOf" srcId="{464D8C5A-BE39-4F2A-B31A-A20420ABEA13}" destId="{5918A879-F574-40E3-8E99-E5A86DA15A5E}" srcOrd="0" destOrd="0" presId="urn:microsoft.com/office/officeart/2005/8/layout/orgChart1"/>
    <dgm:cxn modelId="{5F4E5C6D-BADC-47AC-BF87-C66B796C2461}" type="presParOf" srcId="{464D8C5A-BE39-4F2A-B31A-A20420ABEA13}" destId="{DA574EE7-A11A-4D76-9BBB-F60E2FBE2141}" srcOrd="1" destOrd="0" presId="urn:microsoft.com/office/officeart/2005/8/layout/orgChart1"/>
    <dgm:cxn modelId="{87AB0D2B-7E44-41FF-B5B2-7A0E22683EBE}" type="presParOf" srcId="{78B58A61-6406-4D45-93F8-84B77E6375C7}" destId="{4D3B17C7-35A1-49EA-9B18-E43D2A515F29}" srcOrd="1" destOrd="0" presId="urn:microsoft.com/office/officeart/2005/8/layout/orgChart1"/>
    <dgm:cxn modelId="{667C76FB-823A-4F85-A359-CBA43D1DA686}" type="presParOf" srcId="{78B58A61-6406-4D45-93F8-84B77E6375C7}" destId="{294393DA-948D-454C-8C11-CE757EEBCC89}" srcOrd="2" destOrd="0" presId="urn:microsoft.com/office/officeart/2005/8/layout/orgChart1"/>
    <dgm:cxn modelId="{F94E4BAF-00DA-4F0E-9945-E4E115B9C2C2}" type="presParOf" srcId="{988E53C6-3EB6-4E9C-A2BA-34628DFC5210}" destId="{4699320D-7A88-421C-9E1F-1B9DC87FCADD}" srcOrd="2" destOrd="0" presId="urn:microsoft.com/office/officeart/2005/8/layout/orgChart1"/>
  </dgm:cxnLst>
  <dgm:bg>
    <a:effectLst>
      <a:glow rad="139700">
        <a:schemeClr val="accent3">
          <a:satMod val="175000"/>
          <a:alpha val="40000"/>
        </a:schemeClr>
      </a:glow>
    </a:effectLst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139516-8583-4337-82CD-E9901733BE00}">
      <dsp:nvSpPr>
        <dsp:cNvPr id="0" name=""/>
        <dsp:cNvSpPr/>
      </dsp:nvSpPr>
      <dsp:spPr>
        <a:xfrm>
          <a:off x="43786" y="352447"/>
          <a:ext cx="1256416" cy="8546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b="1" kern="1200" dirty="0" err="1">
              <a:solidFill>
                <a:sysClr val="windowText" lastClr="000000"/>
              </a:solidFill>
            </a:rPr>
            <a:t>Reg.Igazgató</a:t>
          </a:r>
          <a:r>
            <a:rPr lang="hu-HU" sz="1200" b="1" kern="1200" dirty="0">
              <a:solidFill>
                <a:sysClr val="windowText" lastClr="000000"/>
              </a:solidFill>
            </a:rPr>
            <a:t>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b="1" kern="1200" dirty="0">
              <a:solidFill>
                <a:sysClr val="windowText" lastClr="000000"/>
              </a:solidFill>
            </a:rPr>
            <a:t>Nyugat-Dunántúl</a:t>
          </a:r>
          <a:endParaRPr lang="hu-HU" sz="1200" b="1" kern="1200" dirty="0"/>
        </a:p>
      </dsp:txBody>
      <dsp:txXfrm>
        <a:off x="68819" y="377480"/>
        <a:ext cx="1206350" cy="804613"/>
      </dsp:txXfrm>
    </dsp:sp>
    <dsp:sp modelId="{62B24218-A26A-4658-BCE2-3B868A7BA5C9}">
      <dsp:nvSpPr>
        <dsp:cNvPr id="0" name=""/>
        <dsp:cNvSpPr/>
      </dsp:nvSpPr>
      <dsp:spPr>
        <a:xfrm>
          <a:off x="169428" y="1207127"/>
          <a:ext cx="122279" cy="4594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9402"/>
              </a:lnTo>
              <a:lnTo>
                <a:pt x="122279" y="459402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030D44-A3B5-4753-963A-07F71C8A52B1}">
      <dsp:nvSpPr>
        <dsp:cNvPr id="0" name=""/>
        <dsp:cNvSpPr/>
      </dsp:nvSpPr>
      <dsp:spPr>
        <a:xfrm>
          <a:off x="291707" y="1278948"/>
          <a:ext cx="1161473" cy="7751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050" b="1" kern="1200" dirty="0" err="1"/>
            <a:t>Irodav.Győr</a:t>
          </a:r>
          <a:endParaRPr lang="hu-HU" sz="1050" b="1" kern="1200" dirty="0"/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050" b="1" kern="1200" dirty="0"/>
            <a:t>Tanácsadók</a:t>
          </a:r>
        </a:p>
      </dsp:txBody>
      <dsp:txXfrm>
        <a:off x="314411" y="1301652"/>
        <a:ext cx="1116065" cy="729756"/>
      </dsp:txXfrm>
    </dsp:sp>
    <dsp:sp modelId="{DF111DEA-1B09-423B-802F-556A87CA5E97}">
      <dsp:nvSpPr>
        <dsp:cNvPr id="0" name=""/>
        <dsp:cNvSpPr/>
      </dsp:nvSpPr>
      <dsp:spPr>
        <a:xfrm>
          <a:off x="123708" y="1207127"/>
          <a:ext cx="91440" cy="122439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224395"/>
              </a:lnTo>
              <a:lnTo>
                <a:pt x="127927" y="1224395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E7BFAD-3BCE-4A38-87BC-73110CC81FD1}">
      <dsp:nvSpPr>
        <dsp:cNvPr id="0" name=""/>
        <dsp:cNvSpPr/>
      </dsp:nvSpPr>
      <dsp:spPr>
        <a:xfrm>
          <a:off x="251635" y="2131000"/>
          <a:ext cx="1124383" cy="6010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050" b="1" kern="1200" dirty="0" err="1"/>
            <a:t>Irodav</a:t>
          </a:r>
          <a:r>
            <a:rPr lang="hu-HU" sz="1050" b="1" kern="1200" dirty="0"/>
            <a:t>. Vas</a:t>
          </a: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050" b="1" kern="1200" dirty="0"/>
            <a:t>Tanácsadók</a:t>
          </a:r>
        </a:p>
      </dsp:txBody>
      <dsp:txXfrm>
        <a:off x="269239" y="2148604"/>
        <a:ext cx="1089175" cy="565835"/>
      </dsp:txXfrm>
    </dsp:sp>
    <dsp:sp modelId="{76D9EBC2-9205-40B3-88BC-5B1DAFAF054B}">
      <dsp:nvSpPr>
        <dsp:cNvPr id="0" name=""/>
        <dsp:cNvSpPr/>
      </dsp:nvSpPr>
      <dsp:spPr>
        <a:xfrm>
          <a:off x="123708" y="1207127"/>
          <a:ext cx="91440" cy="194207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942074"/>
              </a:lnTo>
              <a:lnTo>
                <a:pt x="127927" y="1942074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0FA3D8-013C-4B7A-B4C1-5C34152AB57B}">
      <dsp:nvSpPr>
        <dsp:cNvPr id="0" name=""/>
        <dsp:cNvSpPr/>
      </dsp:nvSpPr>
      <dsp:spPr>
        <a:xfrm>
          <a:off x="251635" y="2800970"/>
          <a:ext cx="1173017" cy="6964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050" b="1" kern="1200" dirty="0" err="1"/>
            <a:t>Irodav.Zala</a:t>
          </a:r>
          <a:endParaRPr lang="hu-HU" sz="1050" b="1" kern="1200" dirty="0"/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050" b="1" kern="1200" dirty="0"/>
            <a:t>Tanácsadók</a:t>
          </a:r>
        </a:p>
      </dsp:txBody>
      <dsp:txXfrm>
        <a:off x="272034" y="2821369"/>
        <a:ext cx="1132219" cy="655666"/>
      </dsp:txXfrm>
    </dsp:sp>
    <dsp:sp modelId="{E6DD495E-2508-4AF9-B26E-D1422050714B}">
      <dsp:nvSpPr>
        <dsp:cNvPr id="0" name=""/>
        <dsp:cNvSpPr/>
      </dsp:nvSpPr>
      <dsp:spPr>
        <a:xfrm>
          <a:off x="1394621" y="363304"/>
          <a:ext cx="1078014" cy="8217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b="1" kern="1200" dirty="0" err="1">
              <a:solidFill>
                <a:sysClr val="windowText" lastClr="000000"/>
              </a:solidFill>
            </a:rPr>
            <a:t>Reg.Igazgató</a:t>
          </a:r>
          <a:endParaRPr lang="hu-HU" sz="1200" b="1" kern="1200" dirty="0">
            <a:solidFill>
              <a:sysClr val="windowText" lastClr="000000"/>
            </a:solidFill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b="1" kern="1200" dirty="0">
              <a:solidFill>
                <a:sysClr val="windowText" lastClr="000000"/>
              </a:solidFill>
            </a:rPr>
            <a:t>Közép-Dunántúl</a:t>
          </a:r>
        </a:p>
      </dsp:txBody>
      <dsp:txXfrm>
        <a:off x="1418688" y="387371"/>
        <a:ext cx="1029880" cy="773588"/>
      </dsp:txXfrm>
    </dsp:sp>
    <dsp:sp modelId="{184A94DF-7472-450E-B295-EE4EBE627379}">
      <dsp:nvSpPr>
        <dsp:cNvPr id="0" name=""/>
        <dsp:cNvSpPr/>
      </dsp:nvSpPr>
      <dsp:spPr>
        <a:xfrm>
          <a:off x="1502422" y="1185027"/>
          <a:ext cx="205863" cy="5920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2092"/>
              </a:lnTo>
              <a:lnTo>
                <a:pt x="205863" y="592092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62C7AD-3071-4ED4-AF5D-7A8BA57E1ED4}">
      <dsp:nvSpPr>
        <dsp:cNvPr id="0" name=""/>
        <dsp:cNvSpPr/>
      </dsp:nvSpPr>
      <dsp:spPr>
        <a:xfrm>
          <a:off x="1708286" y="1372883"/>
          <a:ext cx="966839" cy="8084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050" b="1" kern="1200" dirty="0" err="1"/>
            <a:t>Irodav.Fejér</a:t>
          </a:r>
          <a:endParaRPr lang="hu-HU" sz="1050" b="1" kern="1200" dirty="0"/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050" b="1" kern="1200" dirty="0"/>
            <a:t>Tanácsadók</a:t>
          </a:r>
        </a:p>
      </dsp:txBody>
      <dsp:txXfrm>
        <a:off x="1731965" y="1396562"/>
        <a:ext cx="919481" cy="761113"/>
      </dsp:txXfrm>
    </dsp:sp>
    <dsp:sp modelId="{7DD08E2C-79B5-433C-8EE2-94BA9FF0C681}">
      <dsp:nvSpPr>
        <dsp:cNvPr id="0" name=""/>
        <dsp:cNvSpPr/>
      </dsp:nvSpPr>
      <dsp:spPr>
        <a:xfrm>
          <a:off x="1502422" y="1185027"/>
          <a:ext cx="100399" cy="13863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86350"/>
              </a:lnTo>
              <a:lnTo>
                <a:pt x="100399" y="1386350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C9704A-6D0B-4790-AD1D-FCCCAE43B82A}">
      <dsp:nvSpPr>
        <dsp:cNvPr id="0" name=""/>
        <dsp:cNvSpPr/>
      </dsp:nvSpPr>
      <dsp:spPr>
        <a:xfrm>
          <a:off x="1602821" y="2279798"/>
          <a:ext cx="1171230" cy="5831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050" b="1" kern="1200" dirty="0" err="1"/>
            <a:t>Irodav.Veszp</a:t>
          </a:r>
          <a:r>
            <a:rPr lang="hu-HU" sz="1050" b="1" kern="1200" dirty="0"/>
            <a:t>.</a:t>
          </a: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050" b="1" kern="1200" dirty="0"/>
            <a:t>Tanácsadók</a:t>
          </a:r>
        </a:p>
      </dsp:txBody>
      <dsp:txXfrm>
        <a:off x="1619901" y="2296878"/>
        <a:ext cx="1137070" cy="548998"/>
      </dsp:txXfrm>
    </dsp:sp>
    <dsp:sp modelId="{3DC21914-4D3F-4EF3-89A5-A0BF0DC3D0DC}">
      <dsp:nvSpPr>
        <dsp:cNvPr id="0" name=""/>
        <dsp:cNvSpPr/>
      </dsp:nvSpPr>
      <dsp:spPr>
        <a:xfrm>
          <a:off x="1502422" y="1185027"/>
          <a:ext cx="100399" cy="21161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6190"/>
              </a:lnTo>
              <a:lnTo>
                <a:pt x="100399" y="2116190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9A39E9-9AEC-4AD9-AA09-1BBEC400E3CF}">
      <dsp:nvSpPr>
        <dsp:cNvPr id="0" name=""/>
        <dsp:cNvSpPr/>
      </dsp:nvSpPr>
      <dsp:spPr>
        <a:xfrm>
          <a:off x="1602821" y="2931882"/>
          <a:ext cx="1147484" cy="7386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050" b="1" kern="1200" dirty="0" err="1"/>
            <a:t>Irodav.Kom</a:t>
          </a:r>
          <a:r>
            <a:rPr lang="hu-HU" sz="1050" b="1" kern="1200" dirty="0"/>
            <a:t>.</a:t>
          </a: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050" b="1" kern="1200" dirty="0"/>
            <a:t>Tanácsadók</a:t>
          </a:r>
        </a:p>
      </dsp:txBody>
      <dsp:txXfrm>
        <a:off x="1624456" y="2953517"/>
        <a:ext cx="1104214" cy="695399"/>
      </dsp:txXfrm>
    </dsp:sp>
    <dsp:sp modelId="{C406C34C-51DB-4624-9F15-D7A8A3C23BCD}">
      <dsp:nvSpPr>
        <dsp:cNvPr id="0" name=""/>
        <dsp:cNvSpPr/>
      </dsp:nvSpPr>
      <dsp:spPr>
        <a:xfrm>
          <a:off x="2721526" y="366795"/>
          <a:ext cx="1124657" cy="7716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b="1" kern="1200" dirty="0" err="1">
              <a:solidFill>
                <a:sysClr val="windowText" lastClr="000000"/>
              </a:solidFill>
            </a:rPr>
            <a:t>Reg.Igazgató</a:t>
          </a:r>
          <a:r>
            <a:rPr lang="hu-HU" sz="1200" b="1" kern="1200" dirty="0">
              <a:solidFill>
                <a:sysClr val="windowText" lastClr="000000"/>
              </a:solidFill>
            </a:rPr>
            <a:t>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b="1" kern="1200" dirty="0">
              <a:solidFill>
                <a:sysClr val="windowText" lastClr="000000"/>
              </a:solidFill>
            </a:rPr>
            <a:t>Dél-Dunántúl</a:t>
          </a:r>
        </a:p>
      </dsp:txBody>
      <dsp:txXfrm>
        <a:off x="2744127" y="389396"/>
        <a:ext cx="1079455" cy="726441"/>
      </dsp:txXfrm>
    </dsp:sp>
    <dsp:sp modelId="{DBE6DA00-B182-46EA-BCAC-C42BCC91B8FA}">
      <dsp:nvSpPr>
        <dsp:cNvPr id="0" name=""/>
        <dsp:cNvSpPr/>
      </dsp:nvSpPr>
      <dsp:spPr>
        <a:xfrm>
          <a:off x="2788272" y="1138438"/>
          <a:ext cx="91440" cy="37355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3550"/>
              </a:lnTo>
              <a:lnTo>
                <a:pt x="131034" y="373550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75E51C-CF31-49FF-9793-0EB5EBD82273}">
      <dsp:nvSpPr>
        <dsp:cNvPr id="0" name=""/>
        <dsp:cNvSpPr/>
      </dsp:nvSpPr>
      <dsp:spPr>
        <a:xfrm>
          <a:off x="2919306" y="1203874"/>
          <a:ext cx="1051014" cy="6162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050" b="1" kern="1200" dirty="0" err="1"/>
            <a:t>Irodav.Baranya</a:t>
          </a:r>
          <a:endParaRPr lang="hu-HU" sz="1050" b="1" kern="1200" dirty="0"/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050" b="1" kern="1200" dirty="0"/>
            <a:t>Tanácsadók</a:t>
          </a:r>
        </a:p>
      </dsp:txBody>
      <dsp:txXfrm>
        <a:off x="2937355" y="1221923"/>
        <a:ext cx="1014916" cy="580130"/>
      </dsp:txXfrm>
    </dsp:sp>
    <dsp:sp modelId="{FAE88E77-B4B1-473E-8A2F-78C8ABE24902}">
      <dsp:nvSpPr>
        <dsp:cNvPr id="0" name=""/>
        <dsp:cNvSpPr/>
      </dsp:nvSpPr>
      <dsp:spPr>
        <a:xfrm>
          <a:off x="2788272" y="1138438"/>
          <a:ext cx="91440" cy="105454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054548"/>
              </a:lnTo>
              <a:lnTo>
                <a:pt x="131034" y="1054548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EF8658-B2CA-49E0-876B-C3D1E6C74980}">
      <dsp:nvSpPr>
        <dsp:cNvPr id="0" name=""/>
        <dsp:cNvSpPr/>
      </dsp:nvSpPr>
      <dsp:spPr>
        <a:xfrm>
          <a:off x="2919306" y="1889029"/>
          <a:ext cx="966446" cy="6079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050" b="1" kern="1200" dirty="0" err="1"/>
            <a:t>Irodav.Tolna</a:t>
          </a:r>
          <a:endParaRPr lang="hu-HU" sz="1050" b="1" kern="1200" dirty="0"/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050" b="1" kern="1200" dirty="0"/>
            <a:t>Tanácsadók</a:t>
          </a:r>
        </a:p>
      </dsp:txBody>
      <dsp:txXfrm>
        <a:off x="2937111" y="1906834"/>
        <a:ext cx="930836" cy="572306"/>
      </dsp:txXfrm>
    </dsp:sp>
    <dsp:sp modelId="{94C41478-D5CC-4384-9C23-80D5A17E1084}">
      <dsp:nvSpPr>
        <dsp:cNvPr id="0" name=""/>
        <dsp:cNvSpPr/>
      </dsp:nvSpPr>
      <dsp:spPr>
        <a:xfrm>
          <a:off x="2788272" y="1138438"/>
          <a:ext cx="91440" cy="179536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795361"/>
              </a:lnTo>
              <a:lnTo>
                <a:pt x="131034" y="1795361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7F85F1-B6D5-45EC-A5F0-08E6A94120FD}">
      <dsp:nvSpPr>
        <dsp:cNvPr id="0" name=""/>
        <dsp:cNvSpPr/>
      </dsp:nvSpPr>
      <dsp:spPr>
        <a:xfrm>
          <a:off x="2919306" y="2565871"/>
          <a:ext cx="1049404" cy="7358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050" b="1" kern="1200" dirty="0" err="1"/>
            <a:t>Irodav.Somogy</a:t>
          </a:r>
          <a:endParaRPr lang="hu-HU" sz="1050" b="1" kern="1200" dirty="0"/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050" b="1" kern="1200" dirty="0"/>
            <a:t>Tanácsadók</a:t>
          </a:r>
        </a:p>
      </dsp:txBody>
      <dsp:txXfrm>
        <a:off x="2940859" y="2587424"/>
        <a:ext cx="1006298" cy="692751"/>
      </dsp:txXfrm>
    </dsp:sp>
    <dsp:sp modelId="{89767591-F7B0-4B7B-9796-7152AE099FB9}">
      <dsp:nvSpPr>
        <dsp:cNvPr id="0" name=""/>
        <dsp:cNvSpPr/>
      </dsp:nvSpPr>
      <dsp:spPr>
        <a:xfrm>
          <a:off x="3956884" y="363304"/>
          <a:ext cx="1279581" cy="8370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b="1" kern="1200" dirty="0" err="1">
              <a:solidFill>
                <a:sysClr val="windowText" lastClr="000000"/>
              </a:solidFill>
            </a:rPr>
            <a:t>Reg.Igazgató</a:t>
          </a:r>
          <a:endParaRPr lang="hu-HU" sz="1200" b="1" kern="1200" dirty="0">
            <a:solidFill>
              <a:sysClr val="windowText" lastClr="000000"/>
            </a:solidFill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b="1" kern="1200" dirty="0" err="1" smtClean="0">
              <a:solidFill>
                <a:sysClr val="windowText" lastClr="000000"/>
              </a:solidFill>
            </a:rPr>
            <a:t>Közép-Magyaro</a:t>
          </a:r>
          <a:r>
            <a:rPr lang="hu-HU" sz="1200" b="1" kern="1200" dirty="0" smtClean="0">
              <a:solidFill>
                <a:sysClr val="windowText" lastClr="000000"/>
              </a:solidFill>
            </a:rPr>
            <a:t>.</a:t>
          </a:r>
          <a:endParaRPr lang="hu-HU" sz="1200" b="1" kern="1200" dirty="0">
            <a:solidFill>
              <a:sysClr val="windowText" lastClr="000000"/>
            </a:solidFill>
          </a:endParaRPr>
        </a:p>
      </dsp:txBody>
      <dsp:txXfrm>
        <a:off x="3981399" y="387819"/>
        <a:ext cx="1230551" cy="787980"/>
      </dsp:txXfrm>
    </dsp:sp>
    <dsp:sp modelId="{C1D3CE5C-AE6E-4084-832B-448CEEAD7586}">
      <dsp:nvSpPr>
        <dsp:cNvPr id="0" name=""/>
        <dsp:cNvSpPr/>
      </dsp:nvSpPr>
      <dsp:spPr>
        <a:xfrm>
          <a:off x="4084842" y="1200314"/>
          <a:ext cx="127958" cy="5778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7855"/>
              </a:lnTo>
              <a:lnTo>
                <a:pt x="127958" y="577855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C44968-AE14-4B1C-ABFA-E289B39A6409}">
      <dsp:nvSpPr>
        <dsp:cNvPr id="0" name=""/>
        <dsp:cNvSpPr/>
      </dsp:nvSpPr>
      <dsp:spPr>
        <a:xfrm>
          <a:off x="4212801" y="1269240"/>
          <a:ext cx="818951" cy="10178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050" b="1" kern="1200" dirty="0" err="1"/>
            <a:t>Irodav</a:t>
          </a:r>
          <a:r>
            <a:rPr lang="hu-HU" sz="1050" b="1" kern="1200" dirty="0"/>
            <a:t>. Pest</a:t>
          </a: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050" b="1" kern="1200" dirty="0"/>
            <a:t>Tanácsadók</a:t>
          </a:r>
        </a:p>
      </dsp:txBody>
      <dsp:txXfrm>
        <a:off x="4236787" y="1293226"/>
        <a:ext cx="770979" cy="969886"/>
      </dsp:txXfrm>
    </dsp:sp>
    <dsp:sp modelId="{EADB8CD7-CBD5-4A2A-ADF6-9C0E9FF1C592}">
      <dsp:nvSpPr>
        <dsp:cNvPr id="0" name=""/>
        <dsp:cNvSpPr/>
      </dsp:nvSpPr>
      <dsp:spPr>
        <a:xfrm>
          <a:off x="5374318" y="363304"/>
          <a:ext cx="998864" cy="83556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b="1" kern="1200" dirty="0" err="1">
              <a:solidFill>
                <a:sysClr val="windowText" lastClr="000000"/>
              </a:solidFill>
            </a:rPr>
            <a:t>Reg.Igazgató</a:t>
          </a:r>
          <a:endParaRPr lang="hu-HU" sz="1200" b="1" kern="1200" dirty="0">
            <a:solidFill>
              <a:sysClr val="windowText" lastClr="000000"/>
            </a:solidFill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b="1" kern="1200" dirty="0" err="1" smtClean="0">
              <a:solidFill>
                <a:sysClr val="windowText" lastClr="000000"/>
              </a:solidFill>
            </a:rPr>
            <a:t>Észak-Magyaro</a:t>
          </a:r>
          <a:r>
            <a:rPr lang="hu-HU" sz="1200" b="1" kern="1200" dirty="0" smtClean="0">
              <a:solidFill>
                <a:sysClr val="windowText" lastClr="000000"/>
              </a:solidFill>
            </a:rPr>
            <a:t>.</a:t>
          </a:r>
          <a:endParaRPr lang="hu-HU" sz="1200" b="1" kern="1200" dirty="0">
            <a:solidFill>
              <a:sysClr val="windowText" lastClr="000000"/>
            </a:solidFill>
          </a:endParaRPr>
        </a:p>
      </dsp:txBody>
      <dsp:txXfrm>
        <a:off x="5398791" y="387777"/>
        <a:ext cx="949918" cy="786616"/>
      </dsp:txXfrm>
    </dsp:sp>
    <dsp:sp modelId="{51297494-C203-4907-8437-5DE876EFB16E}">
      <dsp:nvSpPr>
        <dsp:cNvPr id="0" name=""/>
        <dsp:cNvSpPr/>
      </dsp:nvSpPr>
      <dsp:spPr>
        <a:xfrm>
          <a:off x="5474204" y="1198867"/>
          <a:ext cx="99886" cy="3921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2147"/>
              </a:lnTo>
              <a:lnTo>
                <a:pt x="99886" y="392147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E3E9EA-62A4-4FB4-AC6B-58CEBF7E6D35}">
      <dsp:nvSpPr>
        <dsp:cNvPr id="0" name=""/>
        <dsp:cNvSpPr/>
      </dsp:nvSpPr>
      <dsp:spPr>
        <a:xfrm>
          <a:off x="5574091" y="1267793"/>
          <a:ext cx="980972" cy="6464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050" b="1" kern="1200" dirty="0" err="1"/>
            <a:t>Irodav.Borsod</a:t>
          </a:r>
          <a:endParaRPr lang="hu-HU" sz="1050" b="1" kern="1200" dirty="0"/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050" b="1" kern="1200" dirty="0"/>
            <a:t>Tanácsadók</a:t>
          </a:r>
        </a:p>
      </dsp:txBody>
      <dsp:txXfrm>
        <a:off x="5593025" y="1286727"/>
        <a:ext cx="943104" cy="608575"/>
      </dsp:txXfrm>
    </dsp:sp>
    <dsp:sp modelId="{30CAF266-5C02-47B1-BC52-E9A2B7399A85}">
      <dsp:nvSpPr>
        <dsp:cNvPr id="0" name=""/>
        <dsp:cNvSpPr/>
      </dsp:nvSpPr>
      <dsp:spPr>
        <a:xfrm>
          <a:off x="5474204" y="1198867"/>
          <a:ext cx="99886" cy="11075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07517"/>
              </a:lnTo>
              <a:lnTo>
                <a:pt x="99886" y="1107517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ABEEC9-538D-4A0D-855E-974438912C64}">
      <dsp:nvSpPr>
        <dsp:cNvPr id="0" name=""/>
        <dsp:cNvSpPr/>
      </dsp:nvSpPr>
      <dsp:spPr>
        <a:xfrm>
          <a:off x="5574091" y="1983162"/>
          <a:ext cx="980972" cy="6464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050" b="1" kern="1200" dirty="0" err="1"/>
            <a:t>Irodav.Heves</a:t>
          </a:r>
          <a:endParaRPr lang="hu-HU" sz="1050" b="1" kern="1200" dirty="0"/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050" b="1" kern="1200" dirty="0"/>
            <a:t>Tanácsadók</a:t>
          </a:r>
        </a:p>
      </dsp:txBody>
      <dsp:txXfrm>
        <a:off x="5593025" y="2002096"/>
        <a:ext cx="943104" cy="608575"/>
      </dsp:txXfrm>
    </dsp:sp>
    <dsp:sp modelId="{5E0FF688-E650-46F9-86FD-93CC3C0F71C2}">
      <dsp:nvSpPr>
        <dsp:cNvPr id="0" name=""/>
        <dsp:cNvSpPr/>
      </dsp:nvSpPr>
      <dsp:spPr>
        <a:xfrm>
          <a:off x="5474204" y="1198867"/>
          <a:ext cx="99886" cy="18228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22886"/>
              </a:lnTo>
              <a:lnTo>
                <a:pt x="99886" y="1822886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DBC714-46CA-4108-A5FC-BCD5C6FD43DF}">
      <dsp:nvSpPr>
        <dsp:cNvPr id="0" name=""/>
        <dsp:cNvSpPr/>
      </dsp:nvSpPr>
      <dsp:spPr>
        <a:xfrm>
          <a:off x="5574091" y="2698532"/>
          <a:ext cx="980972" cy="6464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050" b="1" kern="1200" dirty="0" err="1"/>
            <a:t>Irodav.Nógrád</a:t>
          </a:r>
          <a:endParaRPr lang="hu-HU" sz="1050" b="1" kern="1200" dirty="0"/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050" b="1" kern="1200" dirty="0"/>
            <a:t>Tanácsadók</a:t>
          </a:r>
        </a:p>
      </dsp:txBody>
      <dsp:txXfrm>
        <a:off x="5593025" y="2717466"/>
        <a:ext cx="943104" cy="608575"/>
      </dsp:txXfrm>
    </dsp:sp>
    <dsp:sp modelId="{2803AC1D-B334-48EA-AFC5-6B9D696BB7A7}">
      <dsp:nvSpPr>
        <dsp:cNvPr id="0" name=""/>
        <dsp:cNvSpPr/>
      </dsp:nvSpPr>
      <dsp:spPr>
        <a:xfrm>
          <a:off x="6600429" y="390842"/>
          <a:ext cx="1100991" cy="6522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b="1" kern="1200" dirty="0" err="1">
              <a:solidFill>
                <a:sysClr val="windowText" lastClr="000000"/>
              </a:solidFill>
            </a:rPr>
            <a:t>Reg</a:t>
          </a:r>
          <a:r>
            <a:rPr lang="hu-HU" sz="1200" b="1" kern="1200" dirty="0">
              <a:solidFill>
                <a:sysClr val="windowText" lastClr="000000"/>
              </a:solidFill>
            </a:rPr>
            <a:t>. </a:t>
          </a:r>
          <a:r>
            <a:rPr lang="hu-HU" sz="1200" b="1" kern="1200" dirty="0" smtClean="0">
              <a:solidFill>
                <a:sysClr val="windowText" lastClr="000000"/>
              </a:solidFill>
            </a:rPr>
            <a:t>Igazgató</a:t>
          </a:r>
          <a:endParaRPr lang="hu-HU" sz="1200" b="1" kern="1200" dirty="0">
            <a:solidFill>
              <a:sysClr val="windowText" lastClr="000000"/>
            </a:solidFill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b="1" kern="1200" dirty="0">
              <a:solidFill>
                <a:sysClr val="windowText" lastClr="000000"/>
              </a:solidFill>
            </a:rPr>
            <a:t>Észak-Alföld</a:t>
          </a:r>
        </a:p>
      </dsp:txBody>
      <dsp:txXfrm>
        <a:off x="6619532" y="409945"/>
        <a:ext cx="1062785" cy="614013"/>
      </dsp:txXfrm>
    </dsp:sp>
    <dsp:sp modelId="{BCBB5F17-674C-4595-B5E1-E31B9A3C8E9D}">
      <dsp:nvSpPr>
        <dsp:cNvPr id="0" name=""/>
        <dsp:cNvSpPr/>
      </dsp:nvSpPr>
      <dsp:spPr>
        <a:xfrm>
          <a:off x="6664808" y="1043061"/>
          <a:ext cx="91440" cy="35815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8157"/>
              </a:lnTo>
              <a:lnTo>
                <a:pt x="66424" y="358157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A7A19D-5497-4675-A545-4CF0DEA60965}">
      <dsp:nvSpPr>
        <dsp:cNvPr id="0" name=""/>
        <dsp:cNvSpPr/>
      </dsp:nvSpPr>
      <dsp:spPr>
        <a:xfrm>
          <a:off x="6731233" y="1084450"/>
          <a:ext cx="1128719" cy="6335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050" b="1" kern="1200" dirty="0" err="1"/>
            <a:t>Irodav</a:t>
          </a:r>
          <a:r>
            <a:rPr lang="hu-HU" sz="1050" b="1" kern="1200" dirty="0"/>
            <a:t>. Szolnok</a:t>
          </a: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050" b="1" kern="1200" dirty="0"/>
            <a:t>Tanácsadók</a:t>
          </a:r>
        </a:p>
      </dsp:txBody>
      <dsp:txXfrm>
        <a:off x="6749789" y="1103006"/>
        <a:ext cx="1091607" cy="596425"/>
      </dsp:txXfrm>
    </dsp:sp>
    <dsp:sp modelId="{6F14F762-6C7B-48F6-A973-D2F586E7EA49}">
      <dsp:nvSpPr>
        <dsp:cNvPr id="0" name=""/>
        <dsp:cNvSpPr/>
      </dsp:nvSpPr>
      <dsp:spPr>
        <a:xfrm>
          <a:off x="6664808" y="1043061"/>
          <a:ext cx="91440" cy="106062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060621"/>
              </a:lnTo>
              <a:lnTo>
                <a:pt x="66424" y="1060621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C42920-4568-440C-A3FC-9B0319DA4E46}">
      <dsp:nvSpPr>
        <dsp:cNvPr id="0" name=""/>
        <dsp:cNvSpPr/>
      </dsp:nvSpPr>
      <dsp:spPr>
        <a:xfrm>
          <a:off x="6731233" y="1786914"/>
          <a:ext cx="1128719" cy="6335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050" b="1" kern="1200" dirty="0" err="1"/>
            <a:t>Irodav</a:t>
          </a:r>
          <a:r>
            <a:rPr lang="hu-HU" sz="1050" b="1" kern="1200" dirty="0"/>
            <a:t>. Hajdú</a:t>
          </a: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050" b="1" kern="1200" dirty="0"/>
            <a:t>Tanácsadók</a:t>
          </a:r>
        </a:p>
      </dsp:txBody>
      <dsp:txXfrm>
        <a:off x="6749789" y="1805470"/>
        <a:ext cx="1091607" cy="596425"/>
      </dsp:txXfrm>
    </dsp:sp>
    <dsp:sp modelId="{2B9642B6-D21E-44B6-8A86-A9F22072DD98}">
      <dsp:nvSpPr>
        <dsp:cNvPr id="0" name=""/>
        <dsp:cNvSpPr/>
      </dsp:nvSpPr>
      <dsp:spPr>
        <a:xfrm>
          <a:off x="6664808" y="1043061"/>
          <a:ext cx="91440" cy="178042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780429"/>
              </a:lnTo>
              <a:lnTo>
                <a:pt x="66424" y="1780429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07137E-C54B-4E02-B3FE-0835E9C2847A}">
      <dsp:nvSpPr>
        <dsp:cNvPr id="0" name=""/>
        <dsp:cNvSpPr/>
      </dsp:nvSpPr>
      <dsp:spPr>
        <a:xfrm>
          <a:off x="6731233" y="2489377"/>
          <a:ext cx="1184288" cy="6682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050" b="1" kern="1200" dirty="0" err="1"/>
            <a:t>Irodav</a:t>
          </a:r>
          <a:r>
            <a:rPr lang="hu-HU" sz="1050" b="1" kern="1200" dirty="0"/>
            <a:t>. Szabolcs</a:t>
          </a: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050" b="1" kern="1200" dirty="0" smtClean="0"/>
            <a:t>Tanácsadók</a:t>
          </a:r>
          <a:endParaRPr lang="hu-HU" sz="1050" b="1" kern="1200" dirty="0"/>
        </a:p>
      </dsp:txBody>
      <dsp:txXfrm>
        <a:off x="6750805" y="2508949"/>
        <a:ext cx="1145144" cy="629082"/>
      </dsp:txXfrm>
    </dsp:sp>
    <dsp:sp modelId="{84DD4E29-9DBB-4482-BA65-25B4E6A5B3AB}">
      <dsp:nvSpPr>
        <dsp:cNvPr id="0" name=""/>
        <dsp:cNvSpPr/>
      </dsp:nvSpPr>
      <dsp:spPr>
        <a:xfrm>
          <a:off x="7997804" y="363304"/>
          <a:ext cx="958452" cy="7811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b="1" kern="1200" dirty="0" err="1">
              <a:solidFill>
                <a:sysClr val="windowText" lastClr="000000"/>
              </a:solidFill>
            </a:rPr>
            <a:t>Reg.Igazgató</a:t>
          </a:r>
          <a:r>
            <a:rPr lang="hu-HU" sz="1200" b="1" kern="1200" dirty="0">
              <a:solidFill>
                <a:sysClr val="windowText" lastClr="000000"/>
              </a:solidFill>
            </a:rPr>
            <a:t>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b="1" kern="1200" dirty="0">
              <a:solidFill>
                <a:sysClr val="windowText" lastClr="000000"/>
              </a:solidFill>
            </a:rPr>
            <a:t>Dél-Alföld</a:t>
          </a:r>
        </a:p>
      </dsp:txBody>
      <dsp:txXfrm>
        <a:off x="8020683" y="386183"/>
        <a:ext cx="912694" cy="735394"/>
      </dsp:txXfrm>
    </dsp:sp>
    <dsp:sp modelId="{860DF73E-2DBD-4949-9E45-0FF6724EE8BF}">
      <dsp:nvSpPr>
        <dsp:cNvPr id="0" name=""/>
        <dsp:cNvSpPr/>
      </dsp:nvSpPr>
      <dsp:spPr>
        <a:xfrm>
          <a:off x="8093650" y="1144457"/>
          <a:ext cx="95845" cy="4552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5243"/>
              </a:lnTo>
              <a:lnTo>
                <a:pt x="95845" y="455243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DAC347-1C76-4080-8BBF-06C6D228428F}">
      <dsp:nvSpPr>
        <dsp:cNvPr id="0" name=""/>
        <dsp:cNvSpPr/>
      </dsp:nvSpPr>
      <dsp:spPr>
        <a:xfrm>
          <a:off x="8189495" y="1213383"/>
          <a:ext cx="954152" cy="7726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050" b="1" kern="1200" dirty="0" err="1"/>
            <a:t>Irodav.Bács</a:t>
          </a:r>
          <a:endParaRPr lang="hu-HU" sz="1050" b="1" kern="1200" dirty="0"/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050" b="1" kern="1200" dirty="0"/>
            <a:t>Tanácsadók</a:t>
          </a:r>
        </a:p>
      </dsp:txBody>
      <dsp:txXfrm>
        <a:off x="8212125" y="1236013"/>
        <a:ext cx="908892" cy="727375"/>
      </dsp:txXfrm>
    </dsp:sp>
    <dsp:sp modelId="{E716378C-097A-49E0-86FE-C0EFDA1AED3A}">
      <dsp:nvSpPr>
        <dsp:cNvPr id="0" name=""/>
        <dsp:cNvSpPr/>
      </dsp:nvSpPr>
      <dsp:spPr>
        <a:xfrm>
          <a:off x="8093650" y="1144457"/>
          <a:ext cx="95845" cy="12968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96805"/>
              </a:lnTo>
              <a:lnTo>
                <a:pt x="95845" y="1296805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C53C0F-47BF-4B79-BBA0-C56C273A0C21}">
      <dsp:nvSpPr>
        <dsp:cNvPr id="0" name=""/>
        <dsp:cNvSpPr/>
      </dsp:nvSpPr>
      <dsp:spPr>
        <a:xfrm>
          <a:off x="8189495" y="2054945"/>
          <a:ext cx="954152" cy="7726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050" b="1" kern="1200" dirty="0" err="1"/>
            <a:t>Irodav.Békés</a:t>
          </a:r>
          <a:endParaRPr lang="hu-HU" sz="1050" b="1" kern="1200" dirty="0"/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050" b="1" kern="1200" dirty="0"/>
            <a:t>Tanácsadók</a:t>
          </a:r>
        </a:p>
      </dsp:txBody>
      <dsp:txXfrm>
        <a:off x="8212125" y="2077575"/>
        <a:ext cx="908892" cy="727375"/>
      </dsp:txXfrm>
    </dsp:sp>
    <dsp:sp modelId="{3C50009F-B4DB-4D7D-AB2B-39A9F3CD3558}">
      <dsp:nvSpPr>
        <dsp:cNvPr id="0" name=""/>
        <dsp:cNvSpPr/>
      </dsp:nvSpPr>
      <dsp:spPr>
        <a:xfrm>
          <a:off x="8093650" y="1144457"/>
          <a:ext cx="95845" cy="21383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38367"/>
              </a:lnTo>
              <a:lnTo>
                <a:pt x="95845" y="2138367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3ED987-0F02-4910-9BD6-D3D53EC7FFE7}">
      <dsp:nvSpPr>
        <dsp:cNvPr id="0" name=""/>
        <dsp:cNvSpPr/>
      </dsp:nvSpPr>
      <dsp:spPr>
        <a:xfrm>
          <a:off x="8189495" y="2896507"/>
          <a:ext cx="954152" cy="7726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050" b="1" kern="1200" dirty="0" err="1" smtClean="0"/>
            <a:t>Irodav.Csong</a:t>
          </a:r>
          <a:r>
            <a:rPr lang="hu-HU" sz="1050" b="1" kern="1200" dirty="0" smtClean="0"/>
            <a:t>.</a:t>
          </a:r>
          <a:endParaRPr lang="hu-HU" sz="1050" b="1" kern="1200" dirty="0"/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050" b="1" kern="1200" dirty="0"/>
            <a:t>Tanácsadók</a:t>
          </a:r>
        </a:p>
      </dsp:txBody>
      <dsp:txXfrm>
        <a:off x="8212125" y="2919137"/>
        <a:ext cx="908892" cy="7273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A28161-DCDF-49DB-BEFA-D8576022F8EC}">
      <dsp:nvSpPr>
        <dsp:cNvPr id="0" name=""/>
        <dsp:cNvSpPr/>
      </dsp:nvSpPr>
      <dsp:spPr>
        <a:xfrm>
          <a:off x="5135335" y="1312417"/>
          <a:ext cx="162667" cy="28087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08723"/>
              </a:lnTo>
              <a:lnTo>
                <a:pt x="162667" y="2808723"/>
              </a:lnTo>
            </a:path>
          </a:pathLst>
        </a:custGeom>
        <a:noFill/>
        <a:ln w="25400" cap="flat" cmpd="sng" algn="ctr">
          <a:solidFill>
            <a:schemeClr val="accent3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A475A2-9887-4260-9FA1-B61BC9DA3859}">
      <dsp:nvSpPr>
        <dsp:cNvPr id="0" name=""/>
        <dsp:cNvSpPr/>
      </dsp:nvSpPr>
      <dsp:spPr>
        <a:xfrm>
          <a:off x="5135335" y="1312417"/>
          <a:ext cx="162667" cy="20387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38764"/>
              </a:lnTo>
              <a:lnTo>
                <a:pt x="162667" y="2038764"/>
              </a:lnTo>
            </a:path>
          </a:pathLst>
        </a:custGeom>
        <a:noFill/>
        <a:ln w="25400" cap="flat" cmpd="sng" algn="ctr">
          <a:solidFill>
            <a:schemeClr val="accent3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53C9D8-3B62-469F-9A28-128F4A471E58}">
      <dsp:nvSpPr>
        <dsp:cNvPr id="0" name=""/>
        <dsp:cNvSpPr/>
      </dsp:nvSpPr>
      <dsp:spPr>
        <a:xfrm>
          <a:off x="5135335" y="1312417"/>
          <a:ext cx="162667" cy="12688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8805"/>
              </a:lnTo>
              <a:lnTo>
                <a:pt x="162667" y="1268805"/>
              </a:lnTo>
            </a:path>
          </a:pathLst>
        </a:custGeom>
        <a:noFill/>
        <a:ln w="25400" cap="flat" cmpd="sng" algn="ctr">
          <a:solidFill>
            <a:schemeClr val="accent3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2CE827-66D1-466C-8BEC-544CC154FFF1}">
      <dsp:nvSpPr>
        <dsp:cNvPr id="0" name=""/>
        <dsp:cNvSpPr/>
      </dsp:nvSpPr>
      <dsp:spPr>
        <a:xfrm>
          <a:off x="5135335" y="1312417"/>
          <a:ext cx="162667" cy="4988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8846"/>
              </a:lnTo>
              <a:lnTo>
                <a:pt x="162667" y="498846"/>
              </a:lnTo>
            </a:path>
          </a:pathLst>
        </a:custGeom>
        <a:noFill/>
        <a:ln w="25400" cap="flat" cmpd="sng" algn="ctr">
          <a:solidFill>
            <a:schemeClr val="accent3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FD8EFC-E86A-4426-8ACE-692C00FAD2D9}">
      <dsp:nvSpPr>
        <dsp:cNvPr id="0" name=""/>
        <dsp:cNvSpPr/>
      </dsp:nvSpPr>
      <dsp:spPr>
        <a:xfrm>
          <a:off x="4256931" y="542459"/>
          <a:ext cx="1312183" cy="2277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867"/>
              </a:lnTo>
              <a:lnTo>
                <a:pt x="1312183" y="113867"/>
              </a:lnTo>
              <a:lnTo>
                <a:pt x="1312183" y="227734"/>
              </a:lnTo>
            </a:path>
          </a:pathLst>
        </a:custGeom>
        <a:noFill/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5A7B43-2BCA-4E9C-9971-B96802AD64A7}">
      <dsp:nvSpPr>
        <dsp:cNvPr id="0" name=""/>
        <dsp:cNvSpPr/>
      </dsp:nvSpPr>
      <dsp:spPr>
        <a:xfrm>
          <a:off x="3823152" y="1312417"/>
          <a:ext cx="162667" cy="28087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08723"/>
              </a:lnTo>
              <a:lnTo>
                <a:pt x="162667" y="2808723"/>
              </a:lnTo>
            </a:path>
          </a:pathLst>
        </a:custGeom>
        <a:noFill/>
        <a:ln w="25400" cap="flat" cmpd="sng" algn="ctr">
          <a:solidFill>
            <a:schemeClr val="accent3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B6BF56-1659-4372-A641-D2035E49D9DD}">
      <dsp:nvSpPr>
        <dsp:cNvPr id="0" name=""/>
        <dsp:cNvSpPr/>
      </dsp:nvSpPr>
      <dsp:spPr>
        <a:xfrm>
          <a:off x="3823152" y="1312417"/>
          <a:ext cx="162667" cy="20387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38764"/>
              </a:lnTo>
              <a:lnTo>
                <a:pt x="162667" y="2038764"/>
              </a:lnTo>
            </a:path>
          </a:pathLst>
        </a:custGeom>
        <a:noFill/>
        <a:ln w="25400" cap="flat" cmpd="sng" algn="ctr">
          <a:solidFill>
            <a:schemeClr val="accent3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39D527-85C1-444D-8FBC-8D808FD6979F}">
      <dsp:nvSpPr>
        <dsp:cNvPr id="0" name=""/>
        <dsp:cNvSpPr/>
      </dsp:nvSpPr>
      <dsp:spPr>
        <a:xfrm>
          <a:off x="3823152" y="1312417"/>
          <a:ext cx="162667" cy="12688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8805"/>
              </a:lnTo>
              <a:lnTo>
                <a:pt x="162667" y="1268805"/>
              </a:lnTo>
            </a:path>
          </a:pathLst>
        </a:custGeom>
        <a:noFill/>
        <a:ln w="25400" cap="flat" cmpd="sng" algn="ctr">
          <a:solidFill>
            <a:schemeClr val="accent3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9CA40A-6CCD-4F2C-AE11-914B86BEE12F}">
      <dsp:nvSpPr>
        <dsp:cNvPr id="0" name=""/>
        <dsp:cNvSpPr/>
      </dsp:nvSpPr>
      <dsp:spPr>
        <a:xfrm>
          <a:off x="3823152" y="1312417"/>
          <a:ext cx="162667" cy="4988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8846"/>
              </a:lnTo>
              <a:lnTo>
                <a:pt x="162667" y="498846"/>
              </a:lnTo>
            </a:path>
          </a:pathLst>
        </a:custGeom>
        <a:noFill/>
        <a:ln w="25400" cap="flat" cmpd="sng" algn="ctr">
          <a:solidFill>
            <a:schemeClr val="accent3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FD1CE8-06FF-4917-BC4C-E7742BB73528}">
      <dsp:nvSpPr>
        <dsp:cNvPr id="0" name=""/>
        <dsp:cNvSpPr/>
      </dsp:nvSpPr>
      <dsp:spPr>
        <a:xfrm>
          <a:off x="4211211" y="542459"/>
          <a:ext cx="91440" cy="22773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27734"/>
              </a:lnTo>
            </a:path>
          </a:pathLst>
        </a:custGeom>
        <a:noFill/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6943A2-81C3-4424-8DE5-049A9A82529A}">
      <dsp:nvSpPr>
        <dsp:cNvPr id="0" name=""/>
        <dsp:cNvSpPr/>
      </dsp:nvSpPr>
      <dsp:spPr>
        <a:xfrm>
          <a:off x="2510968" y="1312417"/>
          <a:ext cx="162667" cy="28087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08723"/>
              </a:lnTo>
              <a:lnTo>
                <a:pt x="162667" y="2808723"/>
              </a:lnTo>
            </a:path>
          </a:pathLst>
        </a:custGeom>
        <a:noFill/>
        <a:ln w="25400" cap="flat" cmpd="sng" algn="ctr">
          <a:solidFill>
            <a:schemeClr val="accent3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251D2E-22B0-46ED-8BFB-0B8A4BC9D893}">
      <dsp:nvSpPr>
        <dsp:cNvPr id="0" name=""/>
        <dsp:cNvSpPr/>
      </dsp:nvSpPr>
      <dsp:spPr>
        <a:xfrm>
          <a:off x="2510968" y="1312417"/>
          <a:ext cx="162667" cy="20387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38764"/>
              </a:lnTo>
              <a:lnTo>
                <a:pt x="162667" y="2038764"/>
              </a:lnTo>
            </a:path>
          </a:pathLst>
        </a:custGeom>
        <a:noFill/>
        <a:ln w="25400" cap="flat" cmpd="sng" algn="ctr">
          <a:solidFill>
            <a:schemeClr val="accent3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729728-A8E0-4442-8E19-F43CF795DF19}">
      <dsp:nvSpPr>
        <dsp:cNvPr id="0" name=""/>
        <dsp:cNvSpPr/>
      </dsp:nvSpPr>
      <dsp:spPr>
        <a:xfrm>
          <a:off x="2510968" y="1312417"/>
          <a:ext cx="153330" cy="12629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2949"/>
              </a:lnTo>
              <a:lnTo>
                <a:pt x="153330" y="1262949"/>
              </a:lnTo>
            </a:path>
          </a:pathLst>
        </a:custGeom>
        <a:noFill/>
        <a:ln w="25400" cap="flat" cmpd="sng" algn="ctr">
          <a:solidFill>
            <a:schemeClr val="accent3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63AAB0-57DF-447F-B085-025523F11BF0}">
      <dsp:nvSpPr>
        <dsp:cNvPr id="0" name=""/>
        <dsp:cNvSpPr/>
      </dsp:nvSpPr>
      <dsp:spPr>
        <a:xfrm>
          <a:off x="2510968" y="1312417"/>
          <a:ext cx="162667" cy="4988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8846"/>
              </a:lnTo>
              <a:lnTo>
                <a:pt x="162667" y="498846"/>
              </a:lnTo>
            </a:path>
          </a:pathLst>
        </a:custGeom>
        <a:noFill/>
        <a:ln w="25400" cap="flat" cmpd="sng" algn="ctr">
          <a:solidFill>
            <a:schemeClr val="accent3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EC2481-052E-4C9B-98DB-7C19A812A6C9}">
      <dsp:nvSpPr>
        <dsp:cNvPr id="0" name=""/>
        <dsp:cNvSpPr/>
      </dsp:nvSpPr>
      <dsp:spPr>
        <a:xfrm>
          <a:off x="2944748" y="542459"/>
          <a:ext cx="1312183" cy="227734"/>
        </a:xfrm>
        <a:custGeom>
          <a:avLst/>
          <a:gdLst/>
          <a:ahLst/>
          <a:cxnLst/>
          <a:rect l="0" t="0" r="0" b="0"/>
          <a:pathLst>
            <a:path>
              <a:moveTo>
                <a:pt x="1312183" y="0"/>
              </a:moveTo>
              <a:lnTo>
                <a:pt x="1312183" y="113867"/>
              </a:lnTo>
              <a:lnTo>
                <a:pt x="0" y="113867"/>
              </a:lnTo>
              <a:lnTo>
                <a:pt x="0" y="227734"/>
              </a:lnTo>
            </a:path>
          </a:pathLst>
        </a:custGeom>
        <a:noFill/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7995DA-0CB6-47A5-B847-C7B2C5C4053E}">
      <dsp:nvSpPr>
        <dsp:cNvPr id="0" name=""/>
        <dsp:cNvSpPr/>
      </dsp:nvSpPr>
      <dsp:spPr>
        <a:xfrm>
          <a:off x="3714707" y="234"/>
          <a:ext cx="1084449" cy="542224"/>
        </a:xfrm>
        <a:prstGeom prst="rect">
          <a:avLst/>
        </a:prstGeom>
        <a:gradFill rotWithShape="0">
          <a:gsLst>
            <a:gs pos="0">
              <a:schemeClr val="accent3">
                <a:shade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800" kern="1200" dirty="0" smtClean="0"/>
            <a:t>Regionális Igazgató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800" kern="1200" dirty="0" smtClean="0"/>
            <a:t>Nyugat-dunántúli régió</a:t>
          </a:r>
          <a:endParaRPr lang="hu-HU" sz="800" kern="1200" dirty="0"/>
        </a:p>
      </dsp:txBody>
      <dsp:txXfrm>
        <a:off x="3714707" y="234"/>
        <a:ext cx="1084449" cy="542224"/>
      </dsp:txXfrm>
    </dsp:sp>
    <dsp:sp modelId="{61E3EF83-41E3-4C13-83C9-6BF3FBB9BCD4}">
      <dsp:nvSpPr>
        <dsp:cNvPr id="0" name=""/>
        <dsp:cNvSpPr/>
      </dsp:nvSpPr>
      <dsp:spPr>
        <a:xfrm>
          <a:off x="2402523" y="770193"/>
          <a:ext cx="1084449" cy="542224"/>
        </a:xfrm>
        <a:prstGeom prst="rect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800" kern="1200" dirty="0" smtClean="0"/>
            <a:t>Irodavezető 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800" kern="1200" dirty="0" smtClean="0"/>
            <a:t> Győr-Moson- Sopron megye</a:t>
          </a:r>
          <a:endParaRPr lang="hu-HU" sz="800" kern="1200" dirty="0"/>
        </a:p>
      </dsp:txBody>
      <dsp:txXfrm>
        <a:off x="2402523" y="770193"/>
        <a:ext cx="1084449" cy="542224"/>
      </dsp:txXfrm>
    </dsp:sp>
    <dsp:sp modelId="{8A456A72-DBFF-4F69-9901-3166B9D28487}">
      <dsp:nvSpPr>
        <dsp:cNvPr id="0" name=""/>
        <dsp:cNvSpPr/>
      </dsp:nvSpPr>
      <dsp:spPr>
        <a:xfrm>
          <a:off x="2673636" y="1540152"/>
          <a:ext cx="1084449" cy="542224"/>
        </a:xfrm>
        <a:prstGeom prst="rect">
          <a:avLst/>
        </a:prstGeom>
        <a:gradFill rotWithShape="0">
          <a:gsLst>
            <a:gs pos="0">
              <a:schemeClr val="accent3">
                <a:tint val="99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99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99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800" kern="1200" dirty="0" smtClean="0"/>
            <a:t>Vállalkozásfejlesztési Tanácsadók  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800" kern="1200" dirty="0" smtClean="0"/>
            <a:t>3 fő</a:t>
          </a:r>
          <a:endParaRPr lang="hu-HU" sz="800" kern="1200" dirty="0"/>
        </a:p>
      </dsp:txBody>
      <dsp:txXfrm>
        <a:off x="2673636" y="1540152"/>
        <a:ext cx="1084449" cy="542224"/>
      </dsp:txXfrm>
    </dsp:sp>
    <dsp:sp modelId="{26AB7109-139F-4D96-8AB4-A71406CB158C}">
      <dsp:nvSpPr>
        <dsp:cNvPr id="0" name=""/>
        <dsp:cNvSpPr/>
      </dsp:nvSpPr>
      <dsp:spPr>
        <a:xfrm>
          <a:off x="2664299" y="2304255"/>
          <a:ext cx="1084449" cy="542224"/>
        </a:xfrm>
        <a:prstGeom prst="rect">
          <a:avLst/>
        </a:prstGeom>
        <a:gradFill rotWithShape="0">
          <a:gsLst>
            <a:gs pos="0">
              <a:schemeClr val="accent3">
                <a:tint val="99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99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99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800" kern="1200" dirty="0" smtClean="0"/>
            <a:t>Humánerőforrás 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800" kern="1200" dirty="0" smtClean="0"/>
            <a:t>Tanácsadó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800" kern="1200" dirty="0" smtClean="0"/>
            <a:t>2 fő</a:t>
          </a:r>
          <a:endParaRPr lang="hu-HU" sz="800" kern="1200" dirty="0"/>
        </a:p>
      </dsp:txBody>
      <dsp:txXfrm>
        <a:off x="2664299" y="2304255"/>
        <a:ext cx="1084449" cy="542224"/>
      </dsp:txXfrm>
    </dsp:sp>
    <dsp:sp modelId="{47205A02-F4F5-47D8-9F6C-90546068E2EE}">
      <dsp:nvSpPr>
        <dsp:cNvPr id="0" name=""/>
        <dsp:cNvSpPr/>
      </dsp:nvSpPr>
      <dsp:spPr>
        <a:xfrm>
          <a:off x="2673636" y="3080070"/>
          <a:ext cx="1084449" cy="542224"/>
        </a:xfrm>
        <a:prstGeom prst="rect">
          <a:avLst/>
        </a:prstGeom>
        <a:gradFill rotWithShape="0">
          <a:gsLst>
            <a:gs pos="0">
              <a:schemeClr val="accent3">
                <a:tint val="99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99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99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800" kern="1200" dirty="0" smtClean="0"/>
            <a:t>Környezet és Energetika fejlesztési Tanácsadó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800" kern="1200" dirty="0" smtClean="0"/>
            <a:t>1 fő</a:t>
          </a:r>
          <a:endParaRPr lang="hu-HU" sz="800" kern="1200" dirty="0"/>
        </a:p>
      </dsp:txBody>
      <dsp:txXfrm>
        <a:off x="2673636" y="3080070"/>
        <a:ext cx="1084449" cy="542224"/>
      </dsp:txXfrm>
    </dsp:sp>
    <dsp:sp modelId="{00E2C197-BA84-4186-9118-D10D1040B181}">
      <dsp:nvSpPr>
        <dsp:cNvPr id="0" name=""/>
        <dsp:cNvSpPr/>
      </dsp:nvSpPr>
      <dsp:spPr>
        <a:xfrm>
          <a:off x="2673636" y="3850028"/>
          <a:ext cx="1084449" cy="542224"/>
        </a:xfrm>
        <a:prstGeom prst="rect">
          <a:avLst/>
        </a:prstGeom>
        <a:gradFill rotWithShape="0">
          <a:gsLst>
            <a:gs pos="0">
              <a:schemeClr val="accent3">
                <a:tint val="99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99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99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u-HU" sz="800" kern="1200" dirty="0" smtClean="0"/>
            <a:t>Turisztika és  Városfejlesztés 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u-HU" sz="800" kern="1200" dirty="0" smtClean="0"/>
            <a:t>Tanácsadó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u-HU" sz="800" kern="1200" dirty="0" smtClean="0"/>
            <a:t>1 fő</a:t>
          </a:r>
        </a:p>
      </dsp:txBody>
      <dsp:txXfrm>
        <a:off x="2673636" y="3850028"/>
        <a:ext cx="1084449" cy="542224"/>
      </dsp:txXfrm>
    </dsp:sp>
    <dsp:sp modelId="{32495143-689E-4181-AE70-685FBB4AFEFB}">
      <dsp:nvSpPr>
        <dsp:cNvPr id="0" name=""/>
        <dsp:cNvSpPr/>
      </dsp:nvSpPr>
      <dsp:spPr>
        <a:xfrm>
          <a:off x="3714707" y="770193"/>
          <a:ext cx="1084449" cy="542224"/>
        </a:xfrm>
        <a:prstGeom prst="rect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800" kern="1200" dirty="0" smtClean="0"/>
            <a:t>Irodavezető 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800" kern="1200" dirty="0" smtClean="0"/>
            <a:t>Zala  megye</a:t>
          </a:r>
          <a:endParaRPr lang="hu-HU" sz="800" kern="1200" dirty="0"/>
        </a:p>
      </dsp:txBody>
      <dsp:txXfrm>
        <a:off x="3714707" y="770193"/>
        <a:ext cx="1084449" cy="542224"/>
      </dsp:txXfrm>
    </dsp:sp>
    <dsp:sp modelId="{F7EF7535-3570-44F5-A859-1BA40E620BEA}">
      <dsp:nvSpPr>
        <dsp:cNvPr id="0" name=""/>
        <dsp:cNvSpPr/>
      </dsp:nvSpPr>
      <dsp:spPr>
        <a:xfrm>
          <a:off x="3985819" y="1540152"/>
          <a:ext cx="1084449" cy="542224"/>
        </a:xfrm>
        <a:prstGeom prst="rect">
          <a:avLst/>
        </a:prstGeom>
        <a:gradFill rotWithShape="0">
          <a:gsLst>
            <a:gs pos="0">
              <a:schemeClr val="accent3">
                <a:tint val="99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99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99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800" kern="1200" dirty="0" smtClean="0"/>
            <a:t>Vállalkozásfejlesztési Tanácsadók  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800" kern="1200" dirty="0" smtClean="0"/>
            <a:t>4 fő</a:t>
          </a:r>
        </a:p>
      </dsp:txBody>
      <dsp:txXfrm>
        <a:off x="3985819" y="1540152"/>
        <a:ext cx="1084449" cy="542224"/>
      </dsp:txXfrm>
    </dsp:sp>
    <dsp:sp modelId="{3B797EFF-C6F8-48C8-AAEE-D73118EDC3DA}">
      <dsp:nvSpPr>
        <dsp:cNvPr id="0" name=""/>
        <dsp:cNvSpPr/>
      </dsp:nvSpPr>
      <dsp:spPr>
        <a:xfrm>
          <a:off x="3985819" y="2310111"/>
          <a:ext cx="1084449" cy="542224"/>
        </a:xfrm>
        <a:prstGeom prst="rect">
          <a:avLst/>
        </a:prstGeom>
        <a:gradFill rotWithShape="0">
          <a:gsLst>
            <a:gs pos="0">
              <a:schemeClr val="accent3">
                <a:tint val="99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99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99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800" kern="1200" dirty="0" smtClean="0"/>
            <a:t>Humánerőforrás Tanácsadók  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800" kern="1200" dirty="0" smtClean="0"/>
            <a:t>2 fő</a:t>
          </a:r>
          <a:endParaRPr lang="hu-HU" sz="800" kern="1200" dirty="0"/>
        </a:p>
      </dsp:txBody>
      <dsp:txXfrm>
        <a:off x="3985819" y="2310111"/>
        <a:ext cx="1084449" cy="542224"/>
      </dsp:txXfrm>
    </dsp:sp>
    <dsp:sp modelId="{809C183B-A164-4FD9-9252-1BC7DE3135DF}">
      <dsp:nvSpPr>
        <dsp:cNvPr id="0" name=""/>
        <dsp:cNvSpPr/>
      </dsp:nvSpPr>
      <dsp:spPr>
        <a:xfrm>
          <a:off x="3985819" y="3080070"/>
          <a:ext cx="1084449" cy="542224"/>
        </a:xfrm>
        <a:prstGeom prst="rect">
          <a:avLst/>
        </a:prstGeom>
        <a:gradFill rotWithShape="0">
          <a:gsLst>
            <a:gs pos="0">
              <a:schemeClr val="accent3">
                <a:tint val="99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99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99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u-HU" sz="800" kern="1200" dirty="0" smtClean="0"/>
            <a:t>Környezet és Energetika fejlesztési Tanácsadó 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u-HU" sz="800" kern="1200" dirty="0" smtClean="0"/>
            <a:t>1 fő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800" kern="1200" dirty="0"/>
        </a:p>
      </dsp:txBody>
      <dsp:txXfrm>
        <a:off x="3985819" y="3080070"/>
        <a:ext cx="1084449" cy="542224"/>
      </dsp:txXfrm>
    </dsp:sp>
    <dsp:sp modelId="{1CC772C1-1BD9-4BB3-867E-8699CA5AC8EA}">
      <dsp:nvSpPr>
        <dsp:cNvPr id="0" name=""/>
        <dsp:cNvSpPr/>
      </dsp:nvSpPr>
      <dsp:spPr>
        <a:xfrm>
          <a:off x="3985819" y="3850028"/>
          <a:ext cx="1084449" cy="542224"/>
        </a:xfrm>
        <a:prstGeom prst="rect">
          <a:avLst/>
        </a:prstGeom>
        <a:gradFill rotWithShape="0">
          <a:gsLst>
            <a:gs pos="0">
              <a:schemeClr val="accent3">
                <a:tint val="99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99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99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800" kern="1200" dirty="0"/>
            <a:t>Turisztika és Városfejlesztés Tanácsadó </a:t>
          </a:r>
          <a:endParaRPr lang="hu-HU" sz="800" kern="1200" dirty="0" smtClean="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800" kern="1200" dirty="0" smtClean="0"/>
            <a:t>1 </a:t>
          </a:r>
          <a:r>
            <a:rPr lang="hu-HU" sz="800" kern="1200" dirty="0"/>
            <a:t>fő</a:t>
          </a:r>
        </a:p>
      </dsp:txBody>
      <dsp:txXfrm>
        <a:off x="3985819" y="3850028"/>
        <a:ext cx="1084449" cy="542224"/>
      </dsp:txXfrm>
    </dsp:sp>
    <dsp:sp modelId="{953F8479-1AA3-4F5F-AFC7-4F460D456134}">
      <dsp:nvSpPr>
        <dsp:cNvPr id="0" name=""/>
        <dsp:cNvSpPr/>
      </dsp:nvSpPr>
      <dsp:spPr>
        <a:xfrm>
          <a:off x="5026890" y="770193"/>
          <a:ext cx="1084449" cy="542224"/>
        </a:xfrm>
        <a:prstGeom prst="rect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800" kern="1200" dirty="0" smtClean="0"/>
            <a:t>Irodavezető 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800" kern="1200" dirty="0" smtClean="0"/>
            <a:t>Vas megye</a:t>
          </a:r>
        </a:p>
      </dsp:txBody>
      <dsp:txXfrm>
        <a:off x="5026890" y="770193"/>
        <a:ext cx="1084449" cy="542224"/>
      </dsp:txXfrm>
    </dsp:sp>
    <dsp:sp modelId="{D75644A9-8050-4F5C-8A9D-A33DFB2E4D8E}">
      <dsp:nvSpPr>
        <dsp:cNvPr id="0" name=""/>
        <dsp:cNvSpPr/>
      </dsp:nvSpPr>
      <dsp:spPr>
        <a:xfrm>
          <a:off x="5298002" y="1540152"/>
          <a:ext cx="1084449" cy="542224"/>
        </a:xfrm>
        <a:prstGeom prst="rect">
          <a:avLst/>
        </a:prstGeom>
        <a:gradFill rotWithShape="0">
          <a:gsLst>
            <a:gs pos="0">
              <a:schemeClr val="accent3">
                <a:tint val="99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99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99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800" kern="1200" dirty="0" smtClean="0"/>
            <a:t>Vállalkozásfejlesztési Tanácsadók 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800" kern="1200" dirty="0" smtClean="0"/>
            <a:t>3 fő</a:t>
          </a:r>
          <a:endParaRPr lang="hu-HU" sz="800" kern="1200" dirty="0"/>
        </a:p>
      </dsp:txBody>
      <dsp:txXfrm>
        <a:off x="5298002" y="1540152"/>
        <a:ext cx="1084449" cy="542224"/>
      </dsp:txXfrm>
    </dsp:sp>
    <dsp:sp modelId="{B2416BB2-D2D7-4606-A6FA-B9F9D7BB5254}">
      <dsp:nvSpPr>
        <dsp:cNvPr id="0" name=""/>
        <dsp:cNvSpPr/>
      </dsp:nvSpPr>
      <dsp:spPr>
        <a:xfrm>
          <a:off x="5298002" y="2310111"/>
          <a:ext cx="1084449" cy="542224"/>
        </a:xfrm>
        <a:prstGeom prst="rect">
          <a:avLst/>
        </a:prstGeom>
        <a:gradFill rotWithShape="0">
          <a:gsLst>
            <a:gs pos="0">
              <a:schemeClr val="accent3">
                <a:tint val="99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99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99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800" kern="1200" dirty="0" smtClean="0"/>
            <a:t>Humánerőforrás Tanácsadók 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800" kern="1200" dirty="0" smtClean="0"/>
            <a:t> 1 fő</a:t>
          </a:r>
          <a:endParaRPr lang="hu-HU" sz="800" kern="1200" dirty="0"/>
        </a:p>
      </dsp:txBody>
      <dsp:txXfrm>
        <a:off x="5298002" y="2310111"/>
        <a:ext cx="1084449" cy="542224"/>
      </dsp:txXfrm>
    </dsp:sp>
    <dsp:sp modelId="{4BFFEB74-D11C-4DC2-AFC0-71959EF5AF10}">
      <dsp:nvSpPr>
        <dsp:cNvPr id="0" name=""/>
        <dsp:cNvSpPr/>
      </dsp:nvSpPr>
      <dsp:spPr>
        <a:xfrm>
          <a:off x="5298002" y="3080070"/>
          <a:ext cx="1084449" cy="542224"/>
        </a:xfrm>
        <a:prstGeom prst="rect">
          <a:avLst/>
        </a:prstGeom>
        <a:gradFill rotWithShape="0">
          <a:gsLst>
            <a:gs pos="0">
              <a:schemeClr val="accent3">
                <a:tint val="99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99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99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u-HU" sz="800" kern="1200" dirty="0" smtClean="0"/>
            <a:t>Környezet és Energetika fejlesztési Tanácsadó 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u-HU" sz="800" kern="1200" dirty="0" smtClean="0"/>
            <a:t>1 fő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800" kern="1200" dirty="0"/>
        </a:p>
      </dsp:txBody>
      <dsp:txXfrm>
        <a:off x="5298002" y="3080070"/>
        <a:ext cx="1084449" cy="542224"/>
      </dsp:txXfrm>
    </dsp:sp>
    <dsp:sp modelId="{FABFC032-F76A-404F-8EED-40F341890541}">
      <dsp:nvSpPr>
        <dsp:cNvPr id="0" name=""/>
        <dsp:cNvSpPr/>
      </dsp:nvSpPr>
      <dsp:spPr>
        <a:xfrm>
          <a:off x="5298002" y="3850028"/>
          <a:ext cx="1084449" cy="542224"/>
        </a:xfrm>
        <a:prstGeom prst="rect">
          <a:avLst/>
        </a:prstGeom>
        <a:gradFill rotWithShape="0">
          <a:gsLst>
            <a:gs pos="0">
              <a:schemeClr val="accent3">
                <a:tint val="99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99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99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800" kern="1200" dirty="0"/>
            <a:t>Turisztika és Városfejlesztés Tanácsadó </a:t>
          </a:r>
          <a:endParaRPr lang="hu-HU" sz="800" kern="1200" dirty="0" smtClean="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800" kern="1200" dirty="0" smtClean="0"/>
            <a:t>1 </a:t>
          </a:r>
          <a:r>
            <a:rPr lang="hu-HU" sz="800" kern="1200" dirty="0"/>
            <a:t>fő</a:t>
          </a:r>
        </a:p>
      </dsp:txBody>
      <dsp:txXfrm>
        <a:off x="5298002" y="3850028"/>
        <a:ext cx="1084449" cy="5422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E823D4-DA12-4F37-B191-EC3C23EE8664}">
      <dsp:nvSpPr>
        <dsp:cNvPr id="0" name=""/>
        <dsp:cNvSpPr/>
      </dsp:nvSpPr>
      <dsp:spPr>
        <a:xfrm>
          <a:off x="3048000" y="1978592"/>
          <a:ext cx="2306175" cy="2668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3415"/>
              </a:lnTo>
              <a:lnTo>
                <a:pt x="2306175" y="133415"/>
              </a:lnTo>
              <a:lnTo>
                <a:pt x="2306175" y="266830"/>
              </a:lnTo>
            </a:path>
          </a:pathLst>
        </a:custGeom>
        <a:noFill/>
        <a:ln w="25400" cap="flat" cmpd="sng" algn="ctr">
          <a:solidFill>
            <a:schemeClr val="accent3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0161DD-1820-44C5-9D4C-AD9DD93E0A02}">
      <dsp:nvSpPr>
        <dsp:cNvPr id="0" name=""/>
        <dsp:cNvSpPr/>
      </dsp:nvSpPr>
      <dsp:spPr>
        <a:xfrm>
          <a:off x="3048000" y="1978592"/>
          <a:ext cx="663695" cy="2668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3415"/>
              </a:lnTo>
              <a:lnTo>
                <a:pt x="663695" y="133415"/>
              </a:lnTo>
              <a:lnTo>
                <a:pt x="663695" y="266830"/>
              </a:lnTo>
            </a:path>
          </a:pathLst>
        </a:custGeom>
        <a:noFill/>
        <a:ln w="25400" cap="flat" cmpd="sng" algn="ctr">
          <a:solidFill>
            <a:schemeClr val="accent3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C91A47-EE43-4D81-94D5-ACF24CE41662}">
      <dsp:nvSpPr>
        <dsp:cNvPr id="0" name=""/>
        <dsp:cNvSpPr/>
      </dsp:nvSpPr>
      <dsp:spPr>
        <a:xfrm>
          <a:off x="2174245" y="1978592"/>
          <a:ext cx="873754" cy="266830"/>
        </a:xfrm>
        <a:custGeom>
          <a:avLst/>
          <a:gdLst/>
          <a:ahLst/>
          <a:cxnLst/>
          <a:rect l="0" t="0" r="0" b="0"/>
          <a:pathLst>
            <a:path>
              <a:moveTo>
                <a:pt x="873754" y="0"/>
              </a:moveTo>
              <a:lnTo>
                <a:pt x="873754" y="133415"/>
              </a:lnTo>
              <a:lnTo>
                <a:pt x="0" y="133415"/>
              </a:lnTo>
              <a:lnTo>
                <a:pt x="0" y="266830"/>
              </a:lnTo>
            </a:path>
          </a:pathLst>
        </a:custGeom>
        <a:noFill/>
        <a:ln w="25400" cap="flat" cmpd="sng" algn="ctr">
          <a:solidFill>
            <a:schemeClr val="accent3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6787DB-E3ED-4231-AA75-1BEC87206114}">
      <dsp:nvSpPr>
        <dsp:cNvPr id="0" name=""/>
        <dsp:cNvSpPr/>
      </dsp:nvSpPr>
      <dsp:spPr>
        <a:xfrm>
          <a:off x="636795" y="1978592"/>
          <a:ext cx="2411204" cy="266830"/>
        </a:xfrm>
        <a:custGeom>
          <a:avLst/>
          <a:gdLst/>
          <a:ahLst/>
          <a:cxnLst/>
          <a:rect l="0" t="0" r="0" b="0"/>
          <a:pathLst>
            <a:path>
              <a:moveTo>
                <a:pt x="2411204" y="0"/>
              </a:moveTo>
              <a:lnTo>
                <a:pt x="2411204" y="133415"/>
              </a:lnTo>
              <a:lnTo>
                <a:pt x="0" y="133415"/>
              </a:lnTo>
              <a:lnTo>
                <a:pt x="0" y="266830"/>
              </a:lnTo>
            </a:path>
          </a:pathLst>
        </a:custGeom>
        <a:noFill/>
        <a:ln w="25400" cap="flat" cmpd="sng" algn="ctr">
          <a:solidFill>
            <a:schemeClr val="accent3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4C99BB-4475-432A-BC6E-DF1BAD374F43}">
      <dsp:nvSpPr>
        <dsp:cNvPr id="0" name=""/>
        <dsp:cNvSpPr/>
      </dsp:nvSpPr>
      <dsp:spPr>
        <a:xfrm>
          <a:off x="1517601" y="1404157"/>
          <a:ext cx="3060796" cy="574434"/>
        </a:xfrm>
        <a:prstGeom prst="rect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800" kern="1200" dirty="0" smtClean="0"/>
            <a:t>Regionális igazgató</a:t>
          </a:r>
          <a:endParaRPr lang="hu-HU" sz="2800" kern="1200" dirty="0"/>
        </a:p>
      </dsp:txBody>
      <dsp:txXfrm>
        <a:off x="1517601" y="1404157"/>
        <a:ext cx="3060796" cy="574434"/>
      </dsp:txXfrm>
    </dsp:sp>
    <dsp:sp modelId="{754406E4-D849-4A07-AB8F-C51B56EC2F48}">
      <dsp:nvSpPr>
        <dsp:cNvPr id="0" name=""/>
        <dsp:cNvSpPr/>
      </dsp:nvSpPr>
      <dsp:spPr>
        <a:xfrm>
          <a:off x="1484" y="2245422"/>
          <a:ext cx="1270620" cy="902693"/>
        </a:xfrm>
        <a:prstGeom prst="rect">
          <a:avLst/>
        </a:prstGeom>
        <a:gradFill rotWithShape="0">
          <a:gsLst>
            <a:gs pos="0">
              <a:schemeClr val="accent3">
                <a:tint val="99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99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99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300" b="1" kern="1200" dirty="0" smtClean="0"/>
            <a:t>Vállalkozás fejlesztési munkacsoport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300" b="1" kern="1200" dirty="0" smtClean="0"/>
            <a:t>4 fő</a:t>
          </a:r>
          <a:endParaRPr lang="hu-HU" sz="1300" b="1" kern="1200" dirty="0"/>
        </a:p>
      </dsp:txBody>
      <dsp:txXfrm>
        <a:off x="1484" y="2245422"/>
        <a:ext cx="1270620" cy="902693"/>
      </dsp:txXfrm>
    </dsp:sp>
    <dsp:sp modelId="{C9BAC762-0B0D-4707-9FE4-678C4D2598DF}">
      <dsp:nvSpPr>
        <dsp:cNvPr id="0" name=""/>
        <dsp:cNvSpPr/>
      </dsp:nvSpPr>
      <dsp:spPr>
        <a:xfrm>
          <a:off x="1538935" y="2245422"/>
          <a:ext cx="1270620" cy="902699"/>
        </a:xfrm>
        <a:prstGeom prst="rect">
          <a:avLst/>
        </a:prstGeom>
        <a:gradFill rotWithShape="0">
          <a:gsLst>
            <a:gs pos="0">
              <a:schemeClr val="accent3">
                <a:tint val="99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99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99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300" b="1" kern="1200" dirty="0" smtClean="0"/>
            <a:t>Humán fejlesztési munkacsoport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300" b="1" kern="1200" dirty="0" smtClean="0"/>
            <a:t>2 fő</a:t>
          </a:r>
        </a:p>
      </dsp:txBody>
      <dsp:txXfrm>
        <a:off x="1538935" y="2245422"/>
        <a:ext cx="1270620" cy="902699"/>
      </dsp:txXfrm>
    </dsp:sp>
    <dsp:sp modelId="{2223433A-D43B-4D0E-A966-4C0ACF57CC1A}">
      <dsp:nvSpPr>
        <dsp:cNvPr id="0" name=""/>
        <dsp:cNvSpPr/>
      </dsp:nvSpPr>
      <dsp:spPr>
        <a:xfrm>
          <a:off x="3076385" y="2245422"/>
          <a:ext cx="1270620" cy="902699"/>
        </a:xfrm>
        <a:prstGeom prst="rect">
          <a:avLst/>
        </a:prstGeom>
        <a:gradFill rotWithShape="0">
          <a:gsLst>
            <a:gs pos="0">
              <a:schemeClr val="accent3">
                <a:tint val="99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99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99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300" b="1" kern="1200" dirty="0" smtClean="0"/>
            <a:t>Turisztikai   munkacsoport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300" b="1" kern="1200" dirty="0" smtClean="0"/>
            <a:t>1 fő</a:t>
          </a:r>
          <a:endParaRPr lang="hu-HU" sz="1300" b="1" kern="1200" dirty="0"/>
        </a:p>
      </dsp:txBody>
      <dsp:txXfrm>
        <a:off x="3076385" y="2245422"/>
        <a:ext cx="1270620" cy="902699"/>
      </dsp:txXfrm>
    </dsp:sp>
    <dsp:sp modelId="{5918A879-F574-40E3-8E99-E5A86DA15A5E}">
      <dsp:nvSpPr>
        <dsp:cNvPr id="0" name=""/>
        <dsp:cNvSpPr/>
      </dsp:nvSpPr>
      <dsp:spPr>
        <a:xfrm>
          <a:off x="4613835" y="2245422"/>
          <a:ext cx="1480679" cy="902693"/>
        </a:xfrm>
        <a:prstGeom prst="rect">
          <a:avLst/>
        </a:prstGeom>
        <a:gradFill rotWithShape="0">
          <a:gsLst>
            <a:gs pos="0">
              <a:schemeClr val="accent3">
                <a:tint val="99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99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99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300" b="1" kern="1200" dirty="0" smtClean="0"/>
            <a:t>Környezet és energetika fejlesztési munkacsoport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300" b="1" kern="1200" dirty="0" smtClean="0"/>
            <a:t>1 fő</a:t>
          </a:r>
        </a:p>
      </dsp:txBody>
      <dsp:txXfrm>
        <a:off x="4613835" y="2245422"/>
        <a:ext cx="1480679" cy="9026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1E31F6-EFE4-4684-80AC-2F79FB3AF5EF}" type="datetimeFigureOut">
              <a:rPr lang="hu-HU" smtClean="0"/>
              <a:pPr/>
              <a:t>2012.09.05.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76275" y="4722813"/>
            <a:ext cx="5408613" cy="44735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BB2A14-8FD2-4450-9E3F-3BD78ED40083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15328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BB2A14-8FD2-4450-9E3F-3BD78ED40083}" type="slidenum">
              <a:rPr lang="hu-HU" smtClean="0"/>
              <a:pPr/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82111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ímdia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251520" y="2053"/>
            <a:ext cx="6048672" cy="1266708"/>
          </a:xfrm>
        </p:spPr>
        <p:txBody>
          <a:bodyPr>
            <a:normAutofit/>
          </a:bodyPr>
          <a:lstStyle>
            <a:lvl1pPr algn="l">
              <a:defRPr sz="3200" b="1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hu-HU" smtClean="0"/>
              <a:t>Mintacím szerkesztése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2261040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683958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5595969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278273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927893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417695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111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42861972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 smtClean="0"/>
              <a:t>Kép beszúrásához kattintson az ikonra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8207353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251520" y="0"/>
            <a:ext cx="6048672" cy="126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714076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7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475656" y="476672"/>
            <a:ext cx="3752945" cy="432049"/>
          </a:xfrm>
        </p:spPr>
        <p:txBody>
          <a:bodyPr anchor="t">
            <a:noAutofit/>
          </a:bodyPr>
          <a:lstStyle/>
          <a:p>
            <a:r>
              <a:rPr lang="hu-HU" sz="1600" dirty="0" smtClean="0"/>
              <a:t>2012. Szeptember 14.</a:t>
            </a:r>
            <a:endParaRPr lang="hu-HU" sz="1600" dirty="0"/>
          </a:p>
        </p:txBody>
      </p:sp>
      <p:sp>
        <p:nvSpPr>
          <p:cNvPr id="3" name="Szövegdoboz 2"/>
          <p:cNvSpPr txBox="1"/>
          <p:nvPr/>
        </p:nvSpPr>
        <p:spPr>
          <a:xfrm>
            <a:off x="3131840" y="6242447"/>
            <a:ext cx="295232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00" dirty="0" smtClean="0">
                <a:latin typeface="Verdana" pitchFamily="34" charset="0"/>
              </a:rPr>
              <a:t>Széchenyi Programirodák létrehozása, működtetése </a:t>
            </a:r>
          </a:p>
          <a:p>
            <a:r>
              <a:rPr lang="hu-HU" sz="800" dirty="0" smtClean="0">
                <a:latin typeface="Verdana" pitchFamily="34" charset="0"/>
              </a:rPr>
              <a:t>                   VOP-2.1.4-11-2011-0001</a:t>
            </a:r>
          </a:p>
          <a:p>
            <a:endParaRPr lang="hu-HU" dirty="0"/>
          </a:p>
        </p:txBody>
      </p:sp>
      <p:sp>
        <p:nvSpPr>
          <p:cNvPr id="4" name="Cím 1"/>
          <p:cNvSpPr txBox="1">
            <a:spLocks/>
          </p:cNvSpPr>
          <p:nvPr/>
        </p:nvSpPr>
        <p:spPr>
          <a:xfrm>
            <a:off x="556610" y="396244"/>
            <a:ext cx="5904656" cy="43204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endParaRPr lang="hu-HU" sz="1800" dirty="0"/>
          </a:p>
        </p:txBody>
      </p:sp>
    </p:spTree>
    <p:extLst>
      <p:ext uri="{BB962C8B-B14F-4D97-AF65-F5344CB8AC3E}">
        <p14:creationId xmlns:p14="http://schemas.microsoft.com/office/powerpoint/2010/main" val="189147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 smtClean="0"/>
              <a:t>A Széchenyi Programiroda eredményei Zala megyében</a:t>
            </a:r>
            <a:endParaRPr lang="hu-HU" dirty="0"/>
          </a:p>
        </p:txBody>
      </p:sp>
      <p:sp>
        <p:nvSpPr>
          <p:cNvPr id="5" name="Tartalom helye 4"/>
          <p:cNvSpPr>
            <a:spLocks noGrp="1"/>
          </p:cNvSpPr>
          <p:nvPr>
            <p:ph idx="1"/>
          </p:nvPr>
        </p:nvSpPr>
        <p:spPr>
          <a:xfrm>
            <a:off x="683568" y="1600201"/>
            <a:ext cx="7920880" cy="40610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b="1" dirty="0" smtClean="0">
                <a:solidFill>
                  <a:srgbClr val="92D050"/>
                </a:solidFill>
              </a:rPr>
              <a:t>Tanácsadóink </a:t>
            </a:r>
            <a:r>
              <a:rPr lang="hu-HU" b="1" dirty="0">
                <a:solidFill>
                  <a:srgbClr val="92D050"/>
                </a:solidFill>
              </a:rPr>
              <a:t>által </a:t>
            </a:r>
            <a:r>
              <a:rPr lang="hu-HU" b="1" dirty="0" smtClean="0">
                <a:solidFill>
                  <a:srgbClr val="92D050"/>
                </a:solidFill>
              </a:rPr>
              <a:t>történt ügyfél megkeresés 2012. szeptemberig</a:t>
            </a:r>
          </a:p>
          <a:p>
            <a:pPr marL="0" indent="0" algn="ctr">
              <a:buNone/>
            </a:pPr>
            <a:endParaRPr lang="hu-HU" b="1" dirty="0" smtClean="0">
              <a:solidFill>
                <a:srgbClr val="92D050"/>
              </a:solidFill>
            </a:endParaRPr>
          </a:p>
          <a:p>
            <a:pPr marL="0" indent="0" algn="ctr">
              <a:buNone/>
            </a:pPr>
            <a:r>
              <a:rPr lang="hu-HU" b="1" dirty="0" smtClean="0">
                <a:solidFill>
                  <a:srgbClr val="002060"/>
                </a:solidFill>
              </a:rPr>
              <a:t>Vállalkozásfejlesztés: 	2.170 db</a:t>
            </a:r>
          </a:p>
          <a:p>
            <a:pPr marL="0" indent="0" algn="ctr">
              <a:buNone/>
            </a:pPr>
            <a:r>
              <a:rPr lang="hu-HU" b="1" dirty="0" smtClean="0">
                <a:solidFill>
                  <a:srgbClr val="92D050"/>
                </a:solidFill>
              </a:rPr>
              <a:t>Humánfejlesztés:	1.692 db</a:t>
            </a:r>
            <a:endParaRPr lang="hu-HU" dirty="0" smtClean="0"/>
          </a:p>
          <a:p>
            <a:pPr marL="0" indent="0" algn="ctr">
              <a:buNone/>
            </a:pPr>
            <a:r>
              <a:rPr lang="hu-HU" dirty="0" smtClean="0">
                <a:solidFill>
                  <a:srgbClr val="FF0000"/>
                </a:solidFill>
              </a:rPr>
              <a:t>Turisztika: 	826 db</a:t>
            </a:r>
          </a:p>
          <a:p>
            <a:pPr marL="0" indent="0" algn="ctr">
              <a:buNone/>
            </a:pPr>
            <a:r>
              <a:rPr lang="hu-HU" dirty="0" smtClean="0">
                <a:solidFill>
                  <a:srgbClr val="00B050"/>
                </a:solidFill>
              </a:rPr>
              <a:t>Környezet és energia: 711 db</a:t>
            </a:r>
            <a:endParaRPr lang="hu-HU" dirty="0">
              <a:solidFill>
                <a:srgbClr val="00B050"/>
              </a:solidFill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3131840" y="6242447"/>
            <a:ext cx="295232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00" dirty="0" smtClean="0">
                <a:latin typeface="Verdana" pitchFamily="34" charset="0"/>
              </a:rPr>
              <a:t>Széchenyi Programirodák létrehozása, működtetése </a:t>
            </a:r>
          </a:p>
          <a:p>
            <a:r>
              <a:rPr lang="hu-HU" sz="800" dirty="0" smtClean="0">
                <a:latin typeface="Verdana" pitchFamily="34" charset="0"/>
              </a:rPr>
              <a:t>                   VOP-2.1.4-11-2011-0001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070432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 smtClean="0"/>
              <a:t>A Széchenyi Programiroda eredményei Zala megyében</a:t>
            </a:r>
            <a:endParaRPr lang="hu-HU" dirty="0"/>
          </a:p>
        </p:txBody>
      </p:sp>
      <p:sp>
        <p:nvSpPr>
          <p:cNvPr id="5" name="Tartalom helye 4"/>
          <p:cNvSpPr>
            <a:spLocks noGrp="1"/>
          </p:cNvSpPr>
          <p:nvPr>
            <p:ph idx="1"/>
          </p:nvPr>
        </p:nvSpPr>
        <p:spPr>
          <a:xfrm>
            <a:off x="683568" y="1600201"/>
            <a:ext cx="7920880" cy="406104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u-HU" sz="2400" b="1" dirty="0" smtClean="0"/>
              <a:t>   Konkrét példák a projektgenerálásra, segítségnyújtásra:</a:t>
            </a:r>
            <a:endParaRPr lang="hu-HU" sz="2400" dirty="0"/>
          </a:p>
          <a:p>
            <a:pPr marL="0" indent="0">
              <a:buNone/>
            </a:pPr>
            <a:endParaRPr lang="hu-HU" dirty="0" smtClean="0"/>
          </a:p>
          <a:p>
            <a:pPr marL="0" indent="0">
              <a:buFontTx/>
              <a:buChar char="-"/>
            </a:pPr>
            <a:r>
              <a:rPr lang="hu-HU" dirty="0" smtClean="0"/>
              <a:t> Göcsej Kapuja ÁMK</a:t>
            </a:r>
          </a:p>
          <a:p>
            <a:pPr marL="0" indent="0">
              <a:buFontTx/>
              <a:buChar char="-"/>
            </a:pPr>
            <a:r>
              <a:rPr lang="hu-HU" dirty="0" smtClean="0"/>
              <a:t> NEFMI</a:t>
            </a:r>
          </a:p>
          <a:p>
            <a:pPr marL="0" indent="0">
              <a:buFontTx/>
              <a:buChar char="-"/>
            </a:pPr>
            <a:r>
              <a:rPr lang="hu-HU" dirty="0" smtClean="0"/>
              <a:t> </a:t>
            </a:r>
            <a:r>
              <a:rPr lang="hu-HU" dirty="0" err="1" smtClean="0"/>
              <a:t>Gura</a:t>
            </a:r>
            <a:r>
              <a:rPr lang="hu-HU" dirty="0" smtClean="0"/>
              <a:t> Nyomda Kft., </a:t>
            </a:r>
            <a:r>
              <a:rPr lang="hu-HU" dirty="0" err="1" smtClean="0"/>
              <a:t>Ypszilon-Hungary</a:t>
            </a:r>
            <a:r>
              <a:rPr lang="hu-HU" dirty="0" smtClean="0"/>
              <a:t> </a:t>
            </a:r>
            <a:r>
              <a:rPr lang="hu-HU" dirty="0" err="1" smtClean="0"/>
              <a:t>Kft</a:t>
            </a:r>
            <a:endParaRPr lang="hu-HU" dirty="0" smtClean="0"/>
          </a:p>
          <a:p>
            <a:pPr marL="0" indent="0">
              <a:buNone/>
            </a:pPr>
            <a:endParaRPr lang="hu-HU" dirty="0" smtClean="0"/>
          </a:p>
          <a:p>
            <a:pPr marL="0" indent="0">
              <a:buNone/>
            </a:pPr>
            <a:endParaRPr lang="hu-HU" dirty="0" smtClean="0"/>
          </a:p>
        </p:txBody>
      </p:sp>
      <p:sp>
        <p:nvSpPr>
          <p:cNvPr id="4" name="Szövegdoboz 3"/>
          <p:cNvSpPr txBox="1"/>
          <p:nvPr/>
        </p:nvSpPr>
        <p:spPr>
          <a:xfrm>
            <a:off x="3131840" y="6242447"/>
            <a:ext cx="295232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00" dirty="0" smtClean="0">
                <a:latin typeface="Verdana" pitchFamily="34" charset="0"/>
              </a:rPr>
              <a:t>Széchenyi Programirodák létrehozása, működtetése </a:t>
            </a:r>
          </a:p>
          <a:p>
            <a:r>
              <a:rPr lang="hu-HU" sz="800" dirty="0" smtClean="0">
                <a:latin typeface="Verdana" pitchFamily="34" charset="0"/>
              </a:rPr>
              <a:t>                   VOP-2.1.4-11-2011-0001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070432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 smtClean="0"/>
              <a:t>A Széchenyi Programiroda eredményei Zala megyében</a:t>
            </a:r>
            <a:endParaRPr lang="hu-HU" dirty="0"/>
          </a:p>
        </p:txBody>
      </p:sp>
      <p:sp>
        <p:nvSpPr>
          <p:cNvPr id="5" name="Tartalom helye 4"/>
          <p:cNvSpPr>
            <a:spLocks noGrp="1"/>
          </p:cNvSpPr>
          <p:nvPr>
            <p:ph idx="1"/>
          </p:nvPr>
        </p:nvSpPr>
        <p:spPr>
          <a:xfrm>
            <a:off x="683568" y="1600201"/>
            <a:ext cx="7920880" cy="406104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u-HU" sz="2400" b="1" dirty="0" smtClean="0"/>
              <a:t>   Konkrét példák a projektgenerálásra, segítségnyújtásra:</a:t>
            </a:r>
            <a:endParaRPr lang="hu-HU" sz="2400" dirty="0"/>
          </a:p>
          <a:p>
            <a:pPr marL="0" indent="0">
              <a:buNone/>
            </a:pPr>
            <a:endParaRPr lang="hu-HU" dirty="0" smtClean="0"/>
          </a:p>
          <a:p>
            <a:pPr marL="0" indent="0">
              <a:buFontTx/>
              <a:buChar char="-"/>
            </a:pPr>
            <a:r>
              <a:rPr lang="hu-HU" dirty="0" smtClean="0"/>
              <a:t> Boldizsár és Társa Bt., DOVI Kft</a:t>
            </a:r>
          </a:p>
          <a:p>
            <a:pPr marL="0" indent="0">
              <a:buFontTx/>
              <a:buChar char="-"/>
            </a:pPr>
            <a:r>
              <a:rPr lang="hu-HU" dirty="0" smtClean="0"/>
              <a:t> </a:t>
            </a:r>
            <a:r>
              <a:rPr lang="hu-HU" dirty="0" err="1" smtClean="0"/>
              <a:t>Gloria</a:t>
            </a:r>
            <a:r>
              <a:rPr lang="hu-HU" dirty="0" smtClean="0"/>
              <a:t> </a:t>
            </a:r>
            <a:r>
              <a:rPr lang="hu-HU" dirty="0" err="1" smtClean="0"/>
              <a:t>Dental</a:t>
            </a:r>
            <a:r>
              <a:rPr lang="hu-HU" dirty="0" smtClean="0"/>
              <a:t> Kft.</a:t>
            </a:r>
          </a:p>
          <a:p>
            <a:pPr marL="0" indent="0">
              <a:buFontTx/>
              <a:buChar char="-"/>
            </a:pPr>
            <a:r>
              <a:rPr lang="hu-HU" dirty="0" smtClean="0"/>
              <a:t> Hotel Napfény –Zalakaros</a:t>
            </a:r>
          </a:p>
          <a:p>
            <a:pPr marL="0" indent="0">
              <a:buFontTx/>
              <a:buChar char="-"/>
            </a:pPr>
            <a:r>
              <a:rPr lang="hu-HU" dirty="0" smtClean="0"/>
              <a:t> Hotel Aphrodité - Zalakaros</a:t>
            </a:r>
          </a:p>
          <a:p>
            <a:pPr marL="0" indent="0">
              <a:buNone/>
            </a:pPr>
            <a:endParaRPr lang="hu-HU" dirty="0" smtClean="0"/>
          </a:p>
        </p:txBody>
      </p:sp>
      <p:sp>
        <p:nvSpPr>
          <p:cNvPr id="4" name="Szövegdoboz 3"/>
          <p:cNvSpPr txBox="1"/>
          <p:nvPr/>
        </p:nvSpPr>
        <p:spPr>
          <a:xfrm>
            <a:off x="3131840" y="6242447"/>
            <a:ext cx="295232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00" dirty="0" smtClean="0">
                <a:latin typeface="Verdana" pitchFamily="34" charset="0"/>
              </a:rPr>
              <a:t>Széchenyi Programirodák létrehozása, működtetése </a:t>
            </a:r>
          </a:p>
          <a:p>
            <a:r>
              <a:rPr lang="hu-HU" sz="800" dirty="0" smtClean="0">
                <a:latin typeface="Verdana" pitchFamily="34" charset="0"/>
              </a:rPr>
              <a:t>                   VOP-2.1.4-11-2011-0001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070432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 smtClean="0"/>
              <a:t>A Széchenyi Programiroda eredményei Zala megyében</a:t>
            </a:r>
            <a:endParaRPr lang="hu-HU" dirty="0"/>
          </a:p>
        </p:txBody>
      </p:sp>
      <p:sp>
        <p:nvSpPr>
          <p:cNvPr id="5" name="Tartalom helye 4"/>
          <p:cNvSpPr>
            <a:spLocks noGrp="1"/>
          </p:cNvSpPr>
          <p:nvPr>
            <p:ph idx="1"/>
          </p:nvPr>
        </p:nvSpPr>
        <p:spPr>
          <a:xfrm>
            <a:off x="683568" y="1600201"/>
            <a:ext cx="7920880" cy="40610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6600" b="1" dirty="0" smtClean="0"/>
              <a:t>  </a:t>
            </a:r>
            <a:r>
              <a:rPr lang="hu-HU" sz="7200" b="1" u="sng" dirty="0" smtClean="0"/>
              <a:t>2012. év</a:t>
            </a:r>
          </a:p>
          <a:p>
            <a:pPr marL="0" indent="0" algn="ctr">
              <a:buNone/>
            </a:pPr>
            <a:r>
              <a:rPr lang="hu-HU" sz="8000" b="1" dirty="0" smtClean="0"/>
              <a:t>1.400 milliárd</a:t>
            </a:r>
            <a:endParaRPr lang="hu-HU" sz="8000" dirty="0" smtClean="0"/>
          </a:p>
          <a:p>
            <a:pPr marL="0" indent="0">
              <a:buNone/>
            </a:pPr>
            <a:endParaRPr lang="hu-HU" dirty="0" smtClean="0"/>
          </a:p>
        </p:txBody>
      </p:sp>
      <p:sp>
        <p:nvSpPr>
          <p:cNvPr id="4" name="Szövegdoboz 3"/>
          <p:cNvSpPr txBox="1"/>
          <p:nvPr/>
        </p:nvSpPr>
        <p:spPr>
          <a:xfrm>
            <a:off x="3131840" y="6242447"/>
            <a:ext cx="295232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00" dirty="0" smtClean="0">
                <a:latin typeface="Verdana" pitchFamily="34" charset="0"/>
              </a:rPr>
              <a:t>Széchenyi Programirodák létrehozása, működtetése </a:t>
            </a:r>
          </a:p>
          <a:p>
            <a:r>
              <a:rPr lang="hu-HU" sz="800" dirty="0" smtClean="0">
                <a:latin typeface="Verdana" pitchFamily="34" charset="0"/>
              </a:rPr>
              <a:t>                   VOP-2.1.4-11-2011-0001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070432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 smtClean="0"/>
              <a:t>A Széchenyi Programiroda eredményei Zala megyében</a:t>
            </a:r>
            <a:endParaRPr lang="hu-HU" dirty="0"/>
          </a:p>
        </p:txBody>
      </p:sp>
      <p:sp>
        <p:nvSpPr>
          <p:cNvPr id="5" name="Tartalom helye 4"/>
          <p:cNvSpPr>
            <a:spLocks noGrp="1"/>
          </p:cNvSpPr>
          <p:nvPr>
            <p:ph idx="1"/>
          </p:nvPr>
        </p:nvSpPr>
        <p:spPr>
          <a:xfrm>
            <a:off x="683568" y="1600201"/>
            <a:ext cx="7920880" cy="40610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5200" b="1" dirty="0" smtClean="0"/>
              <a:t>  </a:t>
            </a:r>
            <a:r>
              <a:rPr lang="hu-HU" sz="4800" b="1" u="sng" dirty="0" smtClean="0"/>
              <a:t>2013. december 31.</a:t>
            </a:r>
          </a:p>
          <a:p>
            <a:pPr marL="0" indent="0" algn="ctr">
              <a:buNone/>
            </a:pPr>
            <a:r>
              <a:rPr lang="hu-HU" sz="4800" b="1" dirty="0" smtClean="0"/>
              <a:t>Több mint </a:t>
            </a:r>
          </a:p>
          <a:p>
            <a:pPr marL="0" indent="0" algn="ctr">
              <a:buNone/>
            </a:pPr>
            <a:r>
              <a:rPr lang="hu-HU" sz="6000" b="1" dirty="0" smtClean="0">
                <a:solidFill>
                  <a:srgbClr val="00B050"/>
                </a:solidFill>
              </a:rPr>
              <a:t>2000 milliárd Forint</a:t>
            </a:r>
            <a:endParaRPr lang="hu-HU" sz="6000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hu-HU" dirty="0" smtClean="0"/>
          </a:p>
        </p:txBody>
      </p:sp>
      <p:sp>
        <p:nvSpPr>
          <p:cNvPr id="4" name="Szövegdoboz 3"/>
          <p:cNvSpPr txBox="1"/>
          <p:nvPr/>
        </p:nvSpPr>
        <p:spPr>
          <a:xfrm>
            <a:off x="3131840" y="6242447"/>
            <a:ext cx="295232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00" dirty="0" smtClean="0">
                <a:latin typeface="Verdana" pitchFamily="34" charset="0"/>
              </a:rPr>
              <a:t>Széchenyi Programirodák létrehozása, működtetése </a:t>
            </a:r>
          </a:p>
          <a:p>
            <a:r>
              <a:rPr lang="hu-HU" sz="800" dirty="0" smtClean="0">
                <a:latin typeface="Verdana" pitchFamily="34" charset="0"/>
              </a:rPr>
              <a:t>                   VOP-2.1.4-11-2011-0001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070432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/>
              <a:t>A Széchenyi Programiroda </a:t>
            </a:r>
            <a:r>
              <a:rPr lang="hu-HU" dirty="0" smtClean="0"/>
              <a:t>eredményei</a:t>
            </a:r>
            <a:endParaRPr lang="hu-HU" dirty="0"/>
          </a:p>
        </p:txBody>
      </p:sp>
      <p:sp>
        <p:nvSpPr>
          <p:cNvPr id="5" name="Tartalom helye 4"/>
          <p:cNvSpPr>
            <a:spLocks noGrp="1"/>
          </p:cNvSpPr>
          <p:nvPr>
            <p:ph idx="1"/>
          </p:nvPr>
        </p:nvSpPr>
        <p:spPr>
          <a:xfrm>
            <a:off x="683568" y="1600201"/>
            <a:ext cx="7920880" cy="20448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hu-HU" b="1" dirty="0" smtClean="0">
              <a:solidFill>
                <a:srgbClr val="92D050"/>
              </a:solidFill>
            </a:endParaRPr>
          </a:p>
          <a:p>
            <a:pPr marL="0" indent="0" algn="ctr">
              <a:buNone/>
            </a:pPr>
            <a:r>
              <a:rPr lang="hu-HU" b="1" dirty="0" smtClean="0">
                <a:solidFill>
                  <a:srgbClr val="92D050"/>
                </a:solidFill>
              </a:rPr>
              <a:t>Köszönöm megtisztelő figyelmüket!</a:t>
            </a:r>
          </a:p>
          <a:p>
            <a:pPr marL="0" indent="0" algn="ctr">
              <a:buNone/>
            </a:pPr>
            <a:endParaRPr lang="hu-HU" sz="2000" b="1" dirty="0">
              <a:solidFill>
                <a:srgbClr val="92D050"/>
              </a:solidFill>
            </a:endParaRPr>
          </a:p>
          <a:p>
            <a:pPr marL="0" indent="0" algn="ctr">
              <a:buNone/>
            </a:pPr>
            <a:endParaRPr lang="hu-HU" sz="2000" b="1" dirty="0" smtClean="0">
              <a:solidFill>
                <a:srgbClr val="92D050"/>
              </a:solidFill>
            </a:endParaRPr>
          </a:p>
          <a:p>
            <a:pPr marL="0" indent="0" algn="ctr">
              <a:buNone/>
            </a:pPr>
            <a:endParaRPr lang="hu-HU" sz="2000" dirty="0" smtClean="0"/>
          </a:p>
          <a:p>
            <a:pPr marL="0" indent="0" algn="ctr">
              <a:buNone/>
            </a:pPr>
            <a:endParaRPr lang="hu-HU" sz="2000" b="1" dirty="0"/>
          </a:p>
          <a:p>
            <a:pPr marL="0" indent="0">
              <a:buNone/>
            </a:pPr>
            <a:endParaRPr lang="hu-HU" sz="2400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hu-HU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hu-HU" dirty="0" smtClean="0"/>
          </a:p>
        </p:txBody>
      </p:sp>
      <p:sp>
        <p:nvSpPr>
          <p:cNvPr id="4" name="Szövegdoboz 3"/>
          <p:cNvSpPr txBox="1"/>
          <p:nvPr/>
        </p:nvSpPr>
        <p:spPr>
          <a:xfrm>
            <a:off x="3131840" y="6242447"/>
            <a:ext cx="295232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00" dirty="0" smtClean="0">
                <a:latin typeface="Verdana" pitchFamily="34" charset="0"/>
              </a:rPr>
              <a:t>Széchenyi Programirodák létrehozása, működtetése </a:t>
            </a:r>
          </a:p>
          <a:p>
            <a:r>
              <a:rPr lang="hu-HU" sz="800" dirty="0" smtClean="0">
                <a:latin typeface="Verdana" pitchFamily="34" charset="0"/>
              </a:rPr>
              <a:t>                   VOP-2.1.4-11-2011-0001</a:t>
            </a:r>
          </a:p>
          <a:p>
            <a:endParaRPr lang="hu-HU" dirty="0"/>
          </a:p>
        </p:txBody>
      </p:sp>
      <p:sp>
        <p:nvSpPr>
          <p:cNvPr id="3" name="Szövegdoboz 2"/>
          <p:cNvSpPr txBox="1"/>
          <p:nvPr/>
        </p:nvSpPr>
        <p:spPr>
          <a:xfrm>
            <a:off x="3419872" y="4005064"/>
            <a:ext cx="3024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err="1" smtClean="0"/>
              <a:t>Samodai</a:t>
            </a:r>
            <a:r>
              <a:rPr lang="hu-HU" sz="2400" dirty="0" smtClean="0"/>
              <a:t> Imre</a:t>
            </a:r>
          </a:p>
          <a:p>
            <a:r>
              <a:rPr lang="hu-HU" sz="1600" b="1" dirty="0" smtClean="0"/>
              <a:t>regionális igazgató</a:t>
            </a:r>
          </a:p>
          <a:p>
            <a:r>
              <a:rPr lang="hu-HU" sz="1600" b="1" dirty="0"/>
              <a:t>M</a:t>
            </a:r>
            <a:r>
              <a:rPr lang="hu-HU" sz="1600" b="1" dirty="0" smtClean="0"/>
              <a:t>obil:   +36 20504 2602	</a:t>
            </a:r>
          </a:p>
          <a:p>
            <a:r>
              <a:rPr lang="hu-HU" sz="1600" b="1" dirty="0" smtClean="0"/>
              <a:t>E-mail:  </a:t>
            </a:r>
            <a:r>
              <a:rPr lang="hu-HU" sz="1600" b="1" dirty="0" err="1" smtClean="0"/>
              <a:t>samodai.imre</a:t>
            </a:r>
            <a:r>
              <a:rPr lang="hu-HU" sz="1600" b="1" dirty="0" smtClean="0"/>
              <a:t>@</a:t>
            </a:r>
            <a:r>
              <a:rPr lang="hu-HU" sz="1600" b="1" dirty="0" err="1" smtClean="0"/>
              <a:t>szpi.hu</a:t>
            </a:r>
            <a:endParaRPr lang="hu-HU" sz="1600" b="1" dirty="0"/>
          </a:p>
        </p:txBody>
      </p:sp>
    </p:spTree>
    <p:extLst>
      <p:ext uri="{BB962C8B-B14F-4D97-AF65-F5344CB8AC3E}">
        <p14:creationId xmlns:p14="http://schemas.microsoft.com/office/powerpoint/2010/main" val="421490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 smtClean="0"/>
              <a:t>A Széchenyi Programiroda eredményei a </a:t>
            </a:r>
            <a:br>
              <a:rPr lang="hu-HU" dirty="0" smtClean="0"/>
            </a:br>
            <a:r>
              <a:rPr lang="hu-HU" dirty="0" smtClean="0"/>
              <a:t>Nyugat-dunántúli régióban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4320481"/>
          </a:xfrm>
        </p:spPr>
        <p:txBody>
          <a:bodyPr/>
          <a:lstStyle/>
          <a:p>
            <a:pPr marL="0" indent="0" algn="ctr">
              <a:buNone/>
            </a:pPr>
            <a:r>
              <a:rPr lang="hu-HU" sz="1400" b="1" smtClean="0"/>
              <a:t>		 		</a:t>
            </a:r>
            <a:endParaRPr lang="hu-HU" sz="1400" b="1" dirty="0"/>
          </a:p>
        </p:txBody>
      </p:sp>
      <p:sp>
        <p:nvSpPr>
          <p:cNvPr id="4" name="Szövegdoboz 3"/>
          <p:cNvSpPr txBox="1"/>
          <p:nvPr/>
        </p:nvSpPr>
        <p:spPr>
          <a:xfrm>
            <a:off x="3059832" y="6309320"/>
            <a:ext cx="295232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00" dirty="0" smtClean="0">
                <a:latin typeface="Verdana" pitchFamily="34" charset="0"/>
              </a:rPr>
              <a:t>Széchenyi Programirodák létrehozása, működtetése </a:t>
            </a:r>
          </a:p>
          <a:p>
            <a:r>
              <a:rPr lang="hu-HU" sz="800" dirty="0" smtClean="0">
                <a:latin typeface="Verdana" pitchFamily="34" charset="0"/>
              </a:rPr>
              <a:t>                   VOP-2.1.4-11-2011-0001</a:t>
            </a:r>
          </a:p>
          <a:p>
            <a:endParaRPr lang="hu-HU" dirty="0"/>
          </a:p>
        </p:txBody>
      </p:sp>
      <p:pic>
        <p:nvPicPr>
          <p:cNvPr id="1026" name="Picture 2" descr="D:\MUNKA\Konferencia\Szeged 2012.05.23\Közpon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989951"/>
            <a:ext cx="2253389" cy="1358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zövegdoboz 6"/>
          <p:cNvSpPr txBox="1"/>
          <p:nvPr/>
        </p:nvSpPr>
        <p:spPr>
          <a:xfrm>
            <a:off x="539552" y="1412776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u-HU" b="1" dirty="0"/>
              <a:t>A Széchenyi Programirodák rendszerében </a:t>
            </a:r>
            <a:r>
              <a:rPr lang="hu-HU" b="1" dirty="0" smtClean="0"/>
              <a:t>a Központi Iroda mellett a régiókban megyei irodák működnek.</a:t>
            </a:r>
            <a:endParaRPr lang="hu-HU" b="1" dirty="0"/>
          </a:p>
        </p:txBody>
      </p:sp>
      <p:graphicFrame>
        <p:nvGraphicFramePr>
          <p:cNvPr id="16" name="Diagram 15"/>
          <p:cNvGraphicFramePr/>
          <p:nvPr/>
        </p:nvGraphicFramePr>
        <p:xfrm>
          <a:off x="0" y="1844824"/>
          <a:ext cx="9144000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8" name="Ellipszis 17"/>
          <p:cNvSpPr/>
          <p:nvPr/>
        </p:nvSpPr>
        <p:spPr>
          <a:xfrm>
            <a:off x="0" y="1916832"/>
            <a:ext cx="1584176" cy="4104456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40074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/>
              <a:t>A Széchenyi Programiroda eredményei </a:t>
            </a:r>
            <a:r>
              <a:rPr lang="hu-HU" dirty="0" smtClean="0"/>
              <a:t>a </a:t>
            </a:r>
            <a:r>
              <a:rPr lang="hu-HU" dirty="0"/>
              <a:t/>
            </a:r>
            <a:br>
              <a:rPr lang="hu-HU" dirty="0"/>
            </a:br>
            <a:r>
              <a:rPr lang="hu-HU" dirty="0" smtClean="0"/>
              <a:t>Nyugat-dunántúli </a:t>
            </a:r>
            <a:r>
              <a:rPr lang="hu-HU" dirty="0"/>
              <a:t>régióban</a:t>
            </a:r>
          </a:p>
        </p:txBody>
      </p:sp>
      <p:graphicFrame>
        <p:nvGraphicFramePr>
          <p:cNvPr id="9" name="Tartalom helye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4060981"/>
              </p:ext>
            </p:extLst>
          </p:nvPr>
        </p:nvGraphicFramePr>
        <p:xfrm>
          <a:off x="179512" y="1268760"/>
          <a:ext cx="8784976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Szövegdoboz 5"/>
          <p:cNvSpPr txBox="1"/>
          <p:nvPr/>
        </p:nvSpPr>
        <p:spPr>
          <a:xfrm>
            <a:off x="3131840" y="6242447"/>
            <a:ext cx="295232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00" dirty="0" smtClean="0">
                <a:latin typeface="Verdana" pitchFamily="34" charset="0"/>
              </a:rPr>
              <a:t>Széchenyi Programirodák létrehozása, működtetése </a:t>
            </a:r>
          </a:p>
          <a:p>
            <a:r>
              <a:rPr lang="hu-HU" sz="800" dirty="0" smtClean="0">
                <a:latin typeface="Verdana" pitchFamily="34" charset="0"/>
              </a:rPr>
              <a:t>                   VOP-2.1.4-11-2011-0001</a:t>
            </a:r>
          </a:p>
          <a:p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 smtClean="0"/>
              <a:t>A Széchenyi Programiroda eredményei a </a:t>
            </a:r>
            <a:br>
              <a:rPr lang="hu-HU" dirty="0" smtClean="0"/>
            </a:br>
            <a:r>
              <a:rPr lang="hu-HU" dirty="0" smtClean="0"/>
              <a:t>Nyugat-dunántúli régióban</a:t>
            </a:r>
            <a:endParaRPr lang="hu-HU" dirty="0"/>
          </a:p>
        </p:txBody>
      </p:sp>
      <p:sp>
        <p:nvSpPr>
          <p:cNvPr id="4" name="Szövegdoboz 3"/>
          <p:cNvSpPr txBox="1"/>
          <p:nvPr/>
        </p:nvSpPr>
        <p:spPr>
          <a:xfrm>
            <a:off x="3059832" y="6309320"/>
            <a:ext cx="295232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00" dirty="0" smtClean="0">
                <a:latin typeface="Verdana" pitchFamily="34" charset="0"/>
              </a:rPr>
              <a:t>Széchenyi Programirodák létrehozása, működtetése </a:t>
            </a:r>
          </a:p>
          <a:p>
            <a:r>
              <a:rPr lang="hu-HU" sz="800" dirty="0" smtClean="0">
                <a:latin typeface="Verdana" pitchFamily="34" charset="0"/>
              </a:rPr>
              <a:t>                   VOP-2.1.4-11-2011-0001</a:t>
            </a:r>
          </a:p>
          <a:p>
            <a:endParaRPr lang="hu-HU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636912"/>
            <a:ext cx="3240360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412776"/>
            <a:ext cx="2555776" cy="3456384"/>
          </a:xfrm>
          <a:prstGeom prst="rect">
            <a:avLst/>
          </a:prstGeom>
        </p:spPr>
      </p:pic>
      <p:pic>
        <p:nvPicPr>
          <p:cNvPr id="8" name="Kép 7" descr="imagesCAT30EL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92280" y="1412776"/>
            <a:ext cx="1728192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162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églalap 24"/>
          <p:cNvSpPr/>
          <p:nvPr/>
        </p:nvSpPr>
        <p:spPr>
          <a:xfrm>
            <a:off x="3635896" y="4725144"/>
            <a:ext cx="1944216" cy="36004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Irodavezető</a:t>
            </a:r>
            <a:endParaRPr lang="hu-HU" dirty="0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/>
              <a:t>A Széchenyi Programiroda eredményei </a:t>
            </a:r>
            <a:r>
              <a:rPr lang="hu-HU" dirty="0" smtClean="0"/>
              <a:t>a </a:t>
            </a:r>
            <a:r>
              <a:rPr lang="hu-HU" dirty="0"/>
              <a:t/>
            </a:r>
            <a:br>
              <a:rPr lang="hu-HU" dirty="0"/>
            </a:br>
            <a:r>
              <a:rPr lang="hu-HU" dirty="0" smtClean="0"/>
              <a:t>Nyugat-dunántúli </a:t>
            </a:r>
            <a:r>
              <a:rPr lang="hu-HU" dirty="0"/>
              <a:t>régióban</a:t>
            </a:r>
          </a:p>
        </p:txBody>
      </p:sp>
      <p:sp>
        <p:nvSpPr>
          <p:cNvPr id="16" name="Szövegdoboz 15"/>
          <p:cNvSpPr txBox="1"/>
          <p:nvPr/>
        </p:nvSpPr>
        <p:spPr>
          <a:xfrm>
            <a:off x="7646759" y="1268760"/>
            <a:ext cx="1500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000" b="1" dirty="0" smtClean="0"/>
              <a:t>Zala megye</a:t>
            </a:r>
            <a:endParaRPr lang="hu-HU" sz="2000" b="1" dirty="0"/>
          </a:p>
        </p:txBody>
      </p:sp>
      <p:sp>
        <p:nvSpPr>
          <p:cNvPr id="18" name="Szövegdoboz 17"/>
          <p:cNvSpPr txBox="1"/>
          <p:nvPr/>
        </p:nvSpPr>
        <p:spPr>
          <a:xfrm>
            <a:off x="3131840" y="6242447"/>
            <a:ext cx="295232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00" dirty="0" smtClean="0">
                <a:latin typeface="Verdana" pitchFamily="34" charset="0"/>
              </a:rPr>
              <a:t>Széchenyi Programirodák létrehozása, működtetése </a:t>
            </a:r>
          </a:p>
          <a:p>
            <a:r>
              <a:rPr lang="hu-HU" sz="800" dirty="0" smtClean="0">
                <a:latin typeface="Verdana" pitchFamily="34" charset="0"/>
              </a:rPr>
              <a:t>                   VOP-2.1.4-11-2011-0001</a:t>
            </a:r>
          </a:p>
          <a:p>
            <a:endParaRPr lang="hu-HU" dirty="0"/>
          </a:p>
        </p:txBody>
      </p:sp>
      <p:graphicFrame>
        <p:nvGraphicFramePr>
          <p:cNvPr id="9" name="Diagram 8"/>
          <p:cNvGraphicFramePr/>
          <p:nvPr/>
        </p:nvGraphicFramePr>
        <p:xfrm>
          <a:off x="1403648" y="764704"/>
          <a:ext cx="6096000" cy="4552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24" name="Egyenes összekötő nyíllal 23"/>
          <p:cNvCxnSpPr/>
          <p:nvPr/>
        </p:nvCxnSpPr>
        <p:spPr>
          <a:xfrm>
            <a:off x="4355976" y="2852936"/>
            <a:ext cx="0" cy="1800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32" name="Kép 31" descr="zala_265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596336" y="1700808"/>
            <a:ext cx="1547664" cy="1851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57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25" y="1268760"/>
            <a:ext cx="3381375" cy="168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717032"/>
            <a:ext cx="4392488" cy="1988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513" y="2657475"/>
            <a:ext cx="3990975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dirty="0"/>
              <a:t>A Széchenyi Programiroda eredményei </a:t>
            </a:r>
            <a:r>
              <a:rPr lang="hu-HU" dirty="0" smtClean="0"/>
              <a:t>a </a:t>
            </a:r>
            <a:r>
              <a:rPr lang="hu-HU" dirty="0"/>
              <a:t/>
            </a:r>
            <a:br>
              <a:rPr lang="hu-HU" dirty="0"/>
            </a:br>
            <a:r>
              <a:rPr lang="hu-HU" dirty="0" smtClean="0"/>
              <a:t>Nyugat–dunántúli régióban</a:t>
            </a:r>
            <a:endParaRPr lang="hu-H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13" y="2304463"/>
            <a:ext cx="2412269" cy="240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Szövegdoboz 7"/>
          <p:cNvSpPr txBox="1"/>
          <p:nvPr/>
        </p:nvSpPr>
        <p:spPr>
          <a:xfrm>
            <a:off x="3131840" y="6242447"/>
            <a:ext cx="295232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00" dirty="0" smtClean="0">
                <a:latin typeface="Verdana" pitchFamily="34" charset="0"/>
              </a:rPr>
              <a:t>Széchenyi Programirodák létrehozása, működtetése </a:t>
            </a:r>
          </a:p>
          <a:p>
            <a:r>
              <a:rPr lang="hu-HU" sz="800" dirty="0" smtClean="0">
                <a:latin typeface="Verdana" pitchFamily="34" charset="0"/>
              </a:rPr>
              <a:t>                   VOP-2.1.4-11-2011-0001</a:t>
            </a:r>
          </a:p>
          <a:p>
            <a:endParaRPr lang="hu-HU" dirty="0"/>
          </a:p>
        </p:txBody>
      </p:sp>
      <p:sp>
        <p:nvSpPr>
          <p:cNvPr id="4" name="Szövegdoboz 3"/>
          <p:cNvSpPr txBox="1"/>
          <p:nvPr/>
        </p:nvSpPr>
        <p:spPr>
          <a:xfrm>
            <a:off x="215514" y="1340768"/>
            <a:ext cx="50045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b="1" dirty="0"/>
              <a:t>Teljesítésünk </a:t>
            </a:r>
            <a:r>
              <a:rPr lang="hu-HU" sz="2800" b="1" dirty="0" smtClean="0"/>
              <a:t>mérőszámai az INDIKÁTOROK</a:t>
            </a:r>
            <a:endParaRPr lang="hu-HU" sz="2800" b="1" dirty="0"/>
          </a:p>
        </p:txBody>
      </p:sp>
      <p:sp>
        <p:nvSpPr>
          <p:cNvPr id="10" name="Téglalap 9"/>
          <p:cNvSpPr/>
          <p:nvPr/>
        </p:nvSpPr>
        <p:spPr>
          <a:xfrm>
            <a:off x="2286000" y="2751892"/>
            <a:ext cx="4572000" cy="135421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hu-HU" sz="2800" b="1" dirty="0" smtClean="0"/>
              <a:t>Ügyfelek száma</a:t>
            </a:r>
          </a:p>
          <a:p>
            <a:endParaRPr lang="hu-HU" b="1" dirty="0" smtClean="0"/>
          </a:p>
          <a:p>
            <a:r>
              <a:rPr lang="hu-HU" b="1" dirty="0" smtClean="0"/>
              <a:t>Régiós szinten:   	4.122 db</a:t>
            </a:r>
          </a:p>
          <a:p>
            <a:r>
              <a:rPr lang="hu-HU" b="1" dirty="0" smtClean="0"/>
              <a:t>Zala megye: 	1.411 db</a:t>
            </a:r>
            <a:endParaRPr lang="hu-HU" sz="2400" b="1" dirty="0"/>
          </a:p>
        </p:txBody>
      </p:sp>
    </p:spTree>
    <p:extLst>
      <p:ext uri="{BB962C8B-B14F-4D97-AF65-F5344CB8AC3E}">
        <p14:creationId xmlns:p14="http://schemas.microsoft.com/office/powerpoint/2010/main" val="358679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7681" y="1291456"/>
            <a:ext cx="3382963" cy="168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/>
              <a:t>A Széchenyi Programiroda eredményei </a:t>
            </a:r>
            <a:r>
              <a:rPr lang="hu-HU" dirty="0" smtClean="0"/>
              <a:t>a </a:t>
            </a:r>
            <a:r>
              <a:rPr lang="hu-HU" dirty="0"/>
              <a:t/>
            </a:r>
            <a:br>
              <a:rPr lang="hu-HU" dirty="0"/>
            </a:br>
            <a:r>
              <a:rPr lang="hu-HU" dirty="0" smtClean="0"/>
              <a:t>Nyugat-dunántúli régióban</a:t>
            </a:r>
            <a:endParaRPr lang="hu-H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717032"/>
            <a:ext cx="4392488" cy="1988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13" y="2304463"/>
            <a:ext cx="2412269" cy="240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Szövegdoboz 7"/>
          <p:cNvSpPr txBox="1"/>
          <p:nvPr/>
        </p:nvSpPr>
        <p:spPr>
          <a:xfrm>
            <a:off x="3131840" y="6242447"/>
            <a:ext cx="295232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00" dirty="0" smtClean="0">
                <a:latin typeface="Verdana" pitchFamily="34" charset="0"/>
              </a:rPr>
              <a:t>Széchenyi Programirodák létrehozása, működtetése </a:t>
            </a:r>
          </a:p>
          <a:p>
            <a:r>
              <a:rPr lang="hu-HU" sz="800" dirty="0" smtClean="0">
                <a:latin typeface="Verdana" pitchFamily="34" charset="0"/>
              </a:rPr>
              <a:t>                   VOP-2.1.4-11-2011-0001</a:t>
            </a:r>
          </a:p>
          <a:p>
            <a:endParaRPr lang="hu-HU" dirty="0"/>
          </a:p>
        </p:txBody>
      </p:sp>
      <p:sp>
        <p:nvSpPr>
          <p:cNvPr id="4" name="Szövegdoboz 3"/>
          <p:cNvSpPr txBox="1"/>
          <p:nvPr/>
        </p:nvSpPr>
        <p:spPr>
          <a:xfrm>
            <a:off x="215514" y="1340768"/>
            <a:ext cx="50045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b="1" dirty="0"/>
              <a:t>Teljesítésünk </a:t>
            </a:r>
            <a:r>
              <a:rPr lang="hu-HU" sz="2800" b="1" dirty="0" smtClean="0"/>
              <a:t>mérőszámai az INDIKÁTOROK</a:t>
            </a:r>
            <a:endParaRPr lang="hu-HU" sz="28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513" y="2657475"/>
            <a:ext cx="3990975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églalap 9"/>
          <p:cNvSpPr/>
          <p:nvPr/>
        </p:nvSpPr>
        <p:spPr>
          <a:xfrm>
            <a:off x="2286000" y="296733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hu-HU" b="1" dirty="0" smtClean="0"/>
              <a:t>Fórumokon elért ügyfelek száma</a:t>
            </a:r>
          </a:p>
          <a:p>
            <a:r>
              <a:rPr lang="hu-HU" b="1" dirty="0" smtClean="0"/>
              <a:t>Régiós szinten:   	2.138 db</a:t>
            </a:r>
          </a:p>
          <a:p>
            <a:r>
              <a:rPr lang="hu-HU" b="1" dirty="0" smtClean="0"/>
              <a:t>Fórumok száma: 	112 db</a:t>
            </a:r>
            <a:endParaRPr lang="hu-HU" sz="2400" b="1" dirty="0"/>
          </a:p>
        </p:txBody>
      </p:sp>
    </p:spTree>
    <p:extLst>
      <p:ext uri="{BB962C8B-B14F-4D97-AF65-F5344CB8AC3E}">
        <p14:creationId xmlns:p14="http://schemas.microsoft.com/office/powerpoint/2010/main" val="227870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/>
              <a:t>A Széchenyi Programiroda eredményei a </a:t>
            </a:r>
            <a:br>
              <a:rPr lang="hu-HU" dirty="0"/>
            </a:br>
            <a:r>
              <a:rPr lang="hu-HU" dirty="0"/>
              <a:t>Nyugat-dunántúli régióban</a:t>
            </a:r>
          </a:p>
        </p:txBody>
      </p:sp>
      <p:sp>
        <p:nvSpPr>
          <p:cNvPr id="8" name="Szövegdoboz 7"/>
          <p:cNvSpPr txBox="1"/>
          <p:nvPr/>
        </p:nvSpPr>
        <p:spPr>
          <a:xfrm>
            <a:off x="3131840" y="6242447"/>
            <a:ext cx="295232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00" dirty="0" smtClean="0">
                <a:latin typeface="Verdana" pitchFamily="34" charset="0"/>
              </a:rPr>
              <a:t>Széchenyi Programirodák létrehozása, működtetése </a:t>
            </a:r>
          </a:p>
          <a:p>
            <a:r>
              <a:rPr lang="hu-HU" sz="800" dirty="0" smtClean="0">
                <a:latin typeface="Verdana" pitchFamily="34" charset="0"/>
              </a:rPr>
              <a:t>                   VOP-2.1.4-11-2011-0001</a:t>
            </a:r>
          </a:p>
          <a:p>
            <a:endParaRPr lang="hu-HU" dirty="0"/>
          </a:p>
        </p:txBody>
      </p:sp>
      <p:sp>
        <p:nvSpPr>
          <p:cNvPr id="6" name="Folyamatábra: Feldolgozás 5"/>
          <p:cNvSpPr/>
          <p:nvPr/>
        </p:nvSpPr>
        <p:spPr>
          <a:xfrm>
            <a:off x="3817973" y="2322671"/>
            <a:ext cx="2160240" cy="3260386"/>
          </a:xfrm>
          <a:prstGeom prst="flowChartProcess">
            <a:avLst/>
          </a:prstGeom>
          <a:solidFill>
            <a:srgbClr val="92D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hu-HU" dirty="0">
                <a:solidFill>
                  <a:schemeClr val="tx1"/>
                </a:solidFill>
              </a:rPr>
              <a:t>Ügyféltalálkozók </a:t>
            </a:r>
            <a:r>
              <a:rPr lang="hu-HU" dirty="0" smtClean="0">
                <a:solidFill>
                  <a:schemeClr val="tx1"/>
                </a:solidFill>
              </a:rPr>
              <a:t>száma: </a:t>
            </a:r>
            <a:r>
              <a:rPr lang="hu-HU" b="1" dirty="0" smtClean="0">
                <a:solidFill>
                  <a:schemeClr val="tx1"/>
                </a:solidFill>
              </a:rPr>
              <a:t>5.235 db</a:t>
            </a:r>
            <a:endParaRPr lang="hu-HU" b="1" dirty="0">
              <a:solidFill>
                <a:schemeClr val="tx1"/>
              </a:solidFill>
            </a:endParaRPr>
          </a:p>
          <a:p>
            <a:pPr algn="just"/>
            <a:endParaRPr lang="hu-HU" dirty="0">
              <a:solidFill>
                <a:schemeClr val="tx1"/>
              </a:solidFill>
            </a:endParaRPr>
          </a:p>
          <a:p>
            <a:pPr algn="just"/>
            <a:r>
              <a:rPr lang="hu-HU" dirty="0">
                <a:solidFill>
                  <a:schemeClr val="tx1"/>
                </a:solidFill>
              </a:rPr>
              <a:t>Benyújtott pályázatok </a:t>
            </a:r>
          </a:p>
          <a:p>
            <a:pPr algn="just"/>
            <a:r>
              <a:rPr lang="hu-HU" dirty="0">
                <a:solidFill>
                  <a:schemeClr val="tx1"/>
                </a:solidFill>
              </a:rPr>
              <a:t>száma</a:t>
            </a:r>
            <a:r>
              <a:rPr lang="hu-HU" dirty="0" smtClean="0">
                <a:solidFill>
                  <a:schemeClr val="tx1"/>
                </a:solidFill>
              </a:rPr>
              <a:t>: </a:t>
            </a:r>
            <a:r>
              <a:rPr lang="hu-HU" b="1" dirty="0" smtClean="0">
                <a:solidFill>
                  <a:schemeClr val="tx1"/>
                </a:solidFill>
              </a:rPr>
              <a:t>525 db </a:t>
            </a:r>
            <a:endParaRPr lang="hu-HU" sz="3200" b="1" dirty="0">
              <a:solidFill>
                <a:schemeClr val="tx1"/>
              </a:solidFill>
            </a:endParaRPr>
          </a:p>
        </p:txBody>
      </p:sp>
      <p:sp>
        <p:nvSpPr>
          <p:cNvPr id="9" name="Folyamatábra: Feldolgozás 8"/>
          <p:cNvSpPr/>
          <p:nvPr/>
        </p:nvSpPr>
        <p:spPr>
          <a:xfrm>
            <a:off x="829479" y="2322671"/>
            <a:ext cx="1886902" cy="3260386"/>
          </a:xfrm>
          <a:prstGeom prst="flowChartProcess">
            <a:avLst/>
          </a:prstGeom>
          <a:solidFill>
            <a:srgbClr val="92D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hu-HU" dirty="0" smtClean="0">
              <a:solidFill>
                <a:schemeClr val="tx1"/>
              </a:solidFill>
            </a:endParaRPr>
          </a:p>
          <a:p>
            <a:pPr algn="just"/>
            <a:endParaRPr lang="hu-HU" dirty="0" smtClean="0">
              <a:solidFill>
                <a:schemeClr val="tx1"/>
              </a:solidFill>
            </a:endParaRPr>
          </a:p>
          <a:p>
            <a:pPr algn="just"/>
            <a:endParaRPr lang="hu-HU" dirty="0" smtClean="0">
              <a:solidFill>
                <a:schemeClr val="tx1"/>
              </a:solidFill>
            </a:endParaRPr>
          </a:p>
          <a:p>
            <a:pPr algn="just"/>
            <a:r>
              <a:rPr lang="hu-HU" dirty="0" smtClean="0">
                <a:solidFill>
                  <a:schemeClr val="tx1"/>
                </a:solidFill>
              </a:rPr>
              <a:t>Ügyféltalálkozók száma: </a:t>
            </a:r>
            <a:r>
              <a:rPr lang="hu-HU" b="1" dirty="0" smtClean="0">
                <a:solidFill>
                  <a:schemeClr val="tx1"/>
                </a:solidFill>
              </a:rPr>
              <a:t>4.602 db</a:t>
            </a:r>
            <a:endParaRPr lang="hu-HU" b="1" dirty="0">
              <a:solidFill>
                <a:schemeClr val="tx1"/>
              </a:solidFill>
            </a:endParaRPr>
          </a:p>
          <a:p>
            <a:pPr algn="just"/>
            <a:endParaRPr lang="hu-HU" dirty="0">
              <a:solidFill>
                <a:schemeClr val="tx1"/>
              </a:solidFill>
            </a:endParaRPr>
          </a:p>
          <a:p>
            <a:pPr algn="just"/>
            <a:r>
              <a:rPr lang="hu-HU" dirty="0" smtClean="0">
                <a:solidFill>
                  <a:schemeClr val="tx1"/>
                </a:solidFill>
              </a:rPr>
              <a:t>Benyújtott pályázatok </a:t>
            </a:r>
          </a:p>
          <a:p>
            <a:pPr algn="just"/>
            <a:r>
              <a:rPr lang="hu-HU" dirty="0" smtClean="0">
                <a:solidFill>
                  <a:schemeClr val="tx1"/>
                </a:solidFill>
              </a:rPr>
              <a:t>száma: </a:t>
            </a:r>
            <a:r>
              <a:rPr lang="hu-HU" b="1" dirty="0" smtClean="0">
                <a:solidFill>
                  <a:schemeClr val="tx1"/>
                </a:solidFill>
              </a:rPr>
              <a:t>556 db</a:t>
            </a:r>
            <a:endParaRPr lang="hu-HU" b="1" dirty="0">
              <a:solidFill>
                <a:schemeClr val="tx1"/>
              </a:solidFill>
            </a:endParaRPr>
          </a:p>
          <a:p>
            <a:endParaRPr lang="hu-HU" dirty="0"/>
          </a:p>
          <a:p>
            <a:endParaRPr lang="hu-HU" dirty="0" smtClean="0"/>
          </a:p>
          <a:p>
            <a:endParaRPr lang="hu-HU" dirty="0"/>
          </a:p>
        </p:txBody>
      </p:sp>
      <p:sp>
        <p:nvSpPr>
          <p:cNvPr id="10" name="Folyamatábra: Feldolgozás 9"/>
          <p:cNvSpPr/>
          <p:nvPr/>
        </p:nvSpPr>
        <p:spPr>
          <a:xfrm>
            <a:off x="6956160" y="2327987"/>
            <a:ext cx="2160240" cy="3260386"/>
          </a:xfrm>
          <a:prstGeom prst="flowChartProcess">
            <a:avLst/>
          </a:prstGeom>
          <a:solidFill>
            <a:srgbClr val="92D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hu-HU" dirty="0">
                <a:solidFill>
                  <a:schemeClr val="tx1"/>
                </a:solidFill>
              </a:rPr>
              <a:t>Ügyféltalálkozók </a:t>
            </a:r>
            <a:r>
              <a:rPr lang="hu-HU" dirty="0" smtClean="0">
                <a:solidFill>
                  <a:schemeClr val="tx1"/>
                </a:solidFill>
              </a:rPr>
              <a:t>száma: </a:t>
            </a:r>
            <a:r>
              <a:rPr lang="hu-HU" b="1" dirty="0" smtClean="0">
                <a:solidFill>
                  <a:schemeClr val="tx1"/>
                </a:solidFill>
              </a:rPr>
              <a:t>4.702 db</a:t>
            </a:r>
            <a:endParaRPr lang="hu-HU" b="1" dirty="0">
              <a:solidFill>
                <a:schemeClr val="tx1"/>
              </a:solidFill>
            </a:endParaRPr>
          </a:p>
          <a:p>
            <a:pPr algn="just"/>
            <a:endParaRPr lang="hu-HU" dirty="0">
              <a:solidFill>
                <a:schemeClr val="tx1"/>
              </a:solidFill>
            </a:endParaRPr>
          </a:p>
          <a:p>
            <a:pPr algn="just"/>
            <a:r>
              <a:rPr lang="hu-HU" dirty="0">
                <a:solidFill>
                  <a:schemeClr val="tx1"/>
                </a:solidFill>
              </a:rPr>
              <a:t>Benyújtott pályázatok </a:t>
            </a:r>
          </a:p>
          <a:p>
            <a:pPr algn="just"/>
            <a:r>
              <a:rPr lang="hu-HU" dirty="0" smtClean="0">
                <a:solidFill>
                  <a:schemeClr val="tx1"/>
                </a:solidFill>
              </a:rPr>
              <a:t>száma: </a:t>
            </a:r>
            <a:r>
              <a:rPr lang="hu-HU" b="1" dirty="0" smtClean="0">
                <a:solidFill>
                  <a:schemeClr val="tx1"/>
                </a:solidFill>
              </a:rPr>
              <a:t>443 db</a:t>
            </a:r>
            <a:endParaRPr lang="hu-HU" sz="3200" b="1" dirty="0">
              <a:solidFill>
                <a:schemeClr val="tx1"/>
              </a:solidFill>
            </a:endParaRPr>
          </a:p>
        </p:txBody>
      </p:sp>
      <p:sp>
        <p:nvSpPr>
          <p:cNvPr id="12" name="Szövegdoboz 11"/>
          <p:cNvSpPr txBox="1"/>
          <p:nvPr/>
        </p:nvSpPr>
        <p:spPr>
          <a:xfrm>
            <a:off x="107504" y="2328854"/>
            <a:ext cx="461665" cy="533374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endParaRPr lang="hu-HU" dirty="0"/>
          </a:p>
        </p:txBody>
      </p:sp>
      <p:sp>
        <p:nvSpPr>
          <p:cNvPr id="13" name="Szövegdoboz 12"/>
          <p:cNvSpPr txBox="1"/>
          <p:nvPr/>
        </p:nvSpPr>
        <p:spPr>
          <a:xfrm>
            <a:off x="90815" y="2328854"/>
            <a:ext cx="738664" cy="2972354"/>
          </a:xfrm>
          <a:prstGeom prst="rect">
            <a:avLst/>
          </a:prstGeom>
          <a:solidFill>
            <a:srgbClr val="FFC00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vert270" wrap="square" rtlCol="0">
            <a:spAutoFit/>
            <a:sp3d extrusionH="57150">
              <a:bevelT w="38100" h="38100"/>
            </a:sp3d>
          </a:bodyPr>
          <a:lstStyle/>
          <a:p>
            <a:pPr algn="r"/>
            <a:endParaRPr lang="hu-HU" dirty="0" smtClean="0"/>
          </a:p>
          <a:p>
            <a:pPr algn="r"/>
            <a:r>
              <a:rPr lang="hu-HU" dirty="0" smtClean="0"/>
              <a:t>Győr-Moson-Sopron megye</a:t>
            </a:r>
            <a:endParaRPr lang="hu-HU" dirty="0"/>
          </a:p>
        </p:txBody>
      </p:sp>
      <p:sp>
        <p:nvSpPr>
          <p:cNvPr id="14" name="Szövegdoboz 13"/>
          <p:cNvSpPr txBox="1"/>
          <p:nvPr/>
        </p:nvSpPr>
        <p:spPr>
          <a:xfrm>
            <a:off x="6494495" y="2322671"/>
            <a:ext cx="461665" cy="2978537"/>
          </a:xfrm>
          <a:prstGeom prst="rect">
            <a:avLst/>
          </a:prstGeom>
          <a:solidFill>
            <a:srgbClr val="FFC00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vert270" wrap="square" rtlCol="0">
            <a:spAutoFit/>
            <a:sp3d extrusionH="57150">
              <a:bevelT w="38100" h="38100"/>
            </a:sp3d>
          </a:bodyPr>
          <a:lstStyle/>
          <a:p>
            <a:pPr algn="r"/>
            <a:r>
              <a:rPr lang="hu-HU" dirty="0" smtClean="0"/>
              <a:t>Vas megye</a:t>
            </a:r>
            <a:endParaRPr lang="hu-HU" dirty="0"/>
          </a:p>
        </p:txBody>
      </p:sp>
      <p:sp>
        <p:nvSpPr>
          <p:cNvPr id="15" name="Szövegdoboz 14"/>
          <p:cNvSpPr txBox="1"/>
          <p:nvPr/>
        </p:nvSpPr>
        <p:spPr>
          <a:xfrm>
            <a:off x="3334867" y="2328855"/>
            <a:ext cx="461665" cy="2972353"/>
          </a:xfrm>
          <a:prstGeom prst="rect">
            <a:avLst/>
          </a:prstGeom>
          <a:solidFill>
            <a:srgbClr val="FFC00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vert270" wrap="square" rtlCol="0">
            <a:spAutoFit/>
            <a:sp3d extrusionH="57150">
              <a:bevelT w="38100" h="38100"/>
            </a:sp3d>
          </a:bodyPr>
          <a:lstStyle/>
          <a:p>
            <a:pPr algn="r"/>
            <a:r>
              <a:rPr lang="hu-HU" dirty="0" smtClean="0"/>
              <a:t>Zala  megye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2731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dirty="0"/>
              <a:t>A Széchenyi Programiroda eredményei a </a:t>
            </a:r>
            <a:br>
              <a:rPr lang="hu-HU" dirty="0"/>
            </a:br>
            <a:r>
              <a:rPr lang="hu-HU" dirty="0"/>
              <a:t>Nyugat-dunántúli régióban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3059832" y="6309320"/>
            <a:ext cx="295232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00" dirty="0" smtClean="0">
                <a:latin typeface="Verdana" pitchFamily="34" charset="0"/>
              </a:rPr>
              <a:t>Széchenyi Programirodák létrehozása, működtetése </a:t>
            </a:r>
          </a:p>
          <a:p>
            <a:r>
              <a:rPr lang="hu-HU" sz="800" dirty="0" smtClean="0">
                <a:latin typeface="Verdana" pitchFamily="34" charset="0"/>
              </a:rPr>
              <a:t>                   VOP-2.1.4-11-2011-0001</a:t>
            </a:r>
          </a:p>
          <a:p>
            <a:endParaRPr lang="hu-HU" dirty="0"/>
          </a:p>
        </p:txBody>
      </p:sp>
      <p:pic>
        <p:nvPicPr>
          <p:cNvPr id="6" name="Kép 5" descr="imagesCAT30EL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8" y="2000930"/>
            <a:ext cx="2520279" cy="2652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77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zpi_ppt_sabl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szpi_ppt_sablon</Template>
  <TotalTime>2656</TotalTime>
  <Words>525</Words>
  <Application>Microsoft Office PowerPoint</Application>
  <PresentationFormat>Diavetítés a képernyőre (4:3 oldalarány)</PresentationFormat>
  <Paragraphs>207</Paragraphs>
  <Slides>15</Slides>
  <Notes>1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15</vt:i4>
      </vt:variant>
    </vt:vector>
  </HeadingPairs>
  <TitlesOfParts>
    <vt:vector size="16" baseType="lpstr">
      <vt:lpstr>szpi_ppt_sablon</vt:lpstr>
      <vt:lpstr>2012. Szeptember 14.</vt:lpstr>
      <vt:lpstr>A Széchenyi Programiroda eredményei a  Nyugat-dunántúli régióban</vt:lpstr>
      <vt:lpstr>A Széchenyi Programiroda eredményei a  Nyugat-dunántúli régióban</vt:lpstr>
      <vt:lpstr>A Széchenyi Programiroda eredményei a  Nyugat-dunántúli régióban</vt:lpstr>
      <vt:lpstr>A Széchenyi Programiroda eredményei a  Nyugat-dunántúli régióban</vt:lpstr>
      <vt:lpstr>A Széchenyi Programiroda eredményei a  Nyugat–dunántúli régióban</vt:lpstr>
      <vt:lpstr>A Széchenyi Programiroda eredményei a  Nyugat-dunántúli régióban</vt:lpstr>
      <vt:lpstr>A Széchenyi Programiroda eredményei a  Nyugat-dunántúli régióban</vt:lpstr>
      <vt:lpstr>A Széchenyi Programiroda eredményei a  Nyugat-dunántúli régióban</vt:lpstr>
      <vt:lpstr>A Széchenyi Programiroda eredményei Zala megyében</vt:lpstr>
      <vt:lpstr>A Széchenyi Programiroda eredményei Zala megyében</vt:lpstr>
      <vt:lpstr>A Széchenyi Programiroda eredményei Zala megyében</vt:lpstr>
      <vt:lpstr>A Széchenyi Programiroda eredményei Zala megyében</vt:lpstr>
      <vt:lpstr>A Széchenyi Programiroda eredményei Zala megyében</vt:lpstr>
      <vt:lpstr>A Széchenyi Programiroda eredményei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Gyarmati Krisztina</dc:creator>
  <cp:lastModifiedBy>Judit Porkoláb</cp:lastModifiedBy>
  <cp:revision>158</cp:revision>
  <cp:lastPrinted>2012-05-01T15:51:34Z</cp:lastPrinted>
  <dcterms:created xsi:type="dcterms:W3CDTF">2012-03-20T10:56:24Z</dcterms:created>
  <dcterms:modified xsi:type="dcterms:W3CDTF">2012-09-05T07:43:15Z</dcterms:modified>
</cp:coreProperties>
</file>